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sldIdLst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3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736E4-F705-4DC9-8FBE-439B772F3A1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07DB7-A9E2-4720-A05C-99DAD0D40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56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8C2D7-6068-43D3-9E8D-F7C27554FE4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06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416177"/>
            <a:ext cx="82296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Brief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0" y="5029200"/>
            <a:ext cx="487680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</a:t>
            </a:r>
          </a:p>
          <a:p>
            <a:r>
              <a:rPr lang="en-US" dirty="0"/>
              <a:t>Title</a:t>
            </a:r>
          </a:p>
          <a:p>
            <a:r>
              <a:rPr lang="en-US" i="1" dirty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9" y="0"/>
            <a:ext cx="5729161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7786561" y="-42821"/>
            <a:ext cx="1076241" cy="1076241"/>
            <a:chOff x="7786561" y="-42821"/>
            <a:chExt cx="1076241" cy="1076241"/>
          </a:xfrm>
        </p:grpSpPr>
        <p:sp>
          <p:nvSpPr>
            <p:cNvPr id="5" name="Oval 4"/>
            <p:cNvSpPr/>
            <p:nvPr userDrawn="1"/>
          </p:nvSpPr>
          <p:spPr>
            <a:xfrm>
              <a:off x="8049377" y="239659"/>
              <a:ext cx="550607" cy="550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6561" y="-42821"/>
              <a:ext cx="1076241" cy="107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766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7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7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8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4" indent="0">
              <a:buNone/>
              <a:defRPr sz="2000" b="1"/>
            </a:lvl2pPr>
            <a:lvl3pPr marL="913830" indent="0">
              <a:buNone/>
              <a:defRPr sz="1800" b="1"/>
            </a:lvl3pPr>
            <a:lvl4pPr marL="1370742" indent="0">
              <a:buNone/>
              <a:defRPr sz="1600" b="1"/>
            </a:lvl4pPr>
            <a:lvl5pPr marL="1827659" indent="0">
              <a:buNone/>
              <a:defRPr sz="1600" b="1"/>
            </a:lvl5pPr>
            <a:lvl6pPr marL="2284575" indent="0">
              <a:buNone/>
              <a:defRPr sz="1600" b="1"/>
            </a:lvl6pPr>
            <a:lvl7pPr marL="2741492" indent="0">
              <a:buNone/>
              <a:defRPr sz="1600" b="1"/>
            </a:lvl7pPr>
            <a:lvl8pPr marL="3198404" indent="0">
              <a:buNone/>
              <a:defRPr sz="1600" b="1"/>
            </a:lvl8pPr>
            <a:lvl9pPr marL="365531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4" indent="0">
              <a:buNone/>
              <a:defRPr sz="2000" b="1"/>
            </a:lvl2pPr>
            <a:lvl3pPr marL="913830" indent="0">
              <a:buNone/>
              <a:defRPr sz="1800" b="1"/>
            </a:lvl3pPr>
            <a:lvl4pPr marL="1370742" indent="0">
              <a:buNone/>
              <a:defRPr sz="1600" b="1"/>
            </a:lvl4pPr>
            <a:lvl5pPr marL="1827659" indent="0">
              <a:buNone/>
              <a:defRPr sz="1600" b="1"/>
            </a:lvl5pPr>
            <a:lvl6pPr marL="2284575" indent="0">
              <a:buNone/>
              <a:defRPr sz="1600" b="1"/>
            </a:lvl6pPr>
            <a:lvl7pPr marL="2741492" indent="0">
              <a:buNone/>
              <a:defRPr sz="1600" b="1"/>
            </a:lvl7pPr>
            <a:lvl8pPr marL="3198404" indent="0">
              <a:buNone/>
              <a:defRPr sz="1600" b="1"/>
            </a:lvl8pPr>
            <a:lvl9pPr marL="365531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D8E5A-AA52-41F1-A3BB-5D209F5731F9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WhiteBottomBlueTop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2057400" y="0"/>
            <a:ext cx="502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Slide Title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810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869" y="182964"/>
            <a:ext cx="1524000" cy="70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13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5814391" cy="919190"/>
          </a:xfrm>
        </p:spPr>
        <p:txBody>
          <a:bodyPr/>
          <a:lstStyle/>
          <a:p>
            <a:r>
              <a:rPr lang="en-US" sz="2000" dirty="0">
                <a:latin typeface="Geneva"/>
                <a:cs typeface="Geneva"/>
              </a:rPr>
              <a:t>White Paper Title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3909021"/>
            <a:ext cx="8686800" cy="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rot="16200000" flipH="1">
            <a:off x="1924050" y="3918546"/>
            <a:ext cx="5295900" cy="2540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527" y="1135299"/>
            <a:ext cx="4447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Global-X Challenge Area: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550" y="3921950"/>
            <a:ext cx="44767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Approach: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Proposed Concept Demonstration: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Potential Impact: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082687"/>
              </p:ext>
            </p:extLst>
          </p:nvPr>
        </p:nvGraphicFramePr>
        <p:xfrm>
          <a:off x="4687641" y="4336022"/>
          <a:ext cx="4348409" cy="1975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112">
                  <a:extLst>
                    <a:ext uri="{9D8B030D-6E8A-4147-A177-3AD203B41FA5}">
                      <a16:colId xmlns:a16="http://schemas.microsoft.com/office/drawing/2014/main" val="3778398409"/>
                    </a:ext>
                  </a:extLst>
                </a:gridCol>
                <a:gridCol w="955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3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Geneva"/>
                          <a:cs typeface="Geneva"/>
                        </a:rPr>
                        <a:t>Performers: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Base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Total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PI</a:t>
                      </a:r>
                      <a:r>
                        <a:rPr lang="en-US" sz="1600" baseline="0" dirty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Co-PI</a:t>
                      </a:r>
                      <a:r>
                        <a:rPr lang="en-US" sz="1600" baseline="0" dirty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Co-PI</a:t>
                      </a:r>
                      <a:r>
                        <a:rPr lang="en-US" sz="1600" baseline="0" dirty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3757220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Co-PI</a:t>
                      </a:r>
                      <a:r>
                        <a:rPr lang="en-US" sz="1600" baseline="0" dirty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3909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$XXXXK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78527" y="18837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Technical Objectives: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34624" y="3924086"/>
            <a:ext cx="44014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Geneva"/>
                <a:cs typeface="Geneva"/>
              </a:rPr>
              <a:t>Performers &amp; Requested Funding:</a:t>
            </a:r>
          </a:p>
        </p:txBody>
      </p:sp>
      <p:sp>
        <p:nvSpPr>
          <p:cNvPr id="4" name="Rectangle 3"/>
          <p:cNvSpPr/>
          <p:nvPr/>
        </p:nvSpPr>
        <p:spPr>
          <a:xfrm>
            <a:off x="4687641" y="1283295"/>
            <a:ext cx="4315318" cy="2485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Graphic or Illustration representing concept of White Paper</a:t>
            </a:r>
          </a:p>
        </p:txBody>
      </p:sp>
    </p:spTree>
    <p:extLst>
      <p:ext uri="{BB962C8B-B14F-4D97-AF65-F5344CB8AC3E}">
        <p14:creationId xmlns:p14="http://schemas.microsoft.com/office/powerpoint/2010/main" val="1995062606"/>
      </p:ext>
    </p:extLst>
  </p:cSld>
  <p:clrMapOvr>
    <a:masterClrMapping/>
  </p:clrMapOvr>
</p:sld>
</file>

<file path=ppt/theme/theme1.xml><?xml version="1.0" encoding="utf-8"?>
<a:theme xmlns:a="http://schemas.openxmlformats.org/drawingml/2006/main" name="ONRG Briefing Template BLUE (Special Event or External Use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00014-20-S-SN14_Global X Quad Chart template_SN attachment 2_RWJ v2" id="{D08EBDCA-73A9-48EC-9197-8FE8A26284CF}" vid="{51C56715-F7DA-48DF-80A2-008AF6DC5C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7228c890-b48c-4019-8aee-f4476eca0f62">
      <Terms xmlns="http://schemas.microsoft.com/office/infopath/2007/PartnerControls"/>
    </lcf76f155ced4ddcb4097134ff3c332f>
    <TaxCatchAll xmlns="d05be02e-eb3c-441c-965f-7791ecaf8ac5" xsi:nil="true"/>
    <_ip_UnifiedCompliancePolicyProperties xmlns="http://schemas.microsoft.com/sharepoint/v3" xsi:nil="true"/>
    <Notes xmlns="7228c890-b48c-4019-8aee-f4476eca0f6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B76A12D697A64692D3B1AF301FD6B6" ma:contentTypeVersion="16" ma:contentTypeDescription="Create a new document." ma:contentTypeScope="" ma:versionID="b517cf6975cdfefcd126ca7deccdb50e">
  <xsd:schema xmlns:xsd="http://www.w3.org/2001/XMLSchema" xmlns:xs="http://www.w3.org/2001/XMLSchema" xmlns:p="http://schemas.microsoft.com/office/2006/metadata/properties" xmlns:ns1="http://schemas.microsoft.com/sharepoint/v3" xmlns:ns2="7228c890-b48c-4019-8aee-f4476eca0f62" xmlns:ns3="d05be02e-eb3c-441c-965f-7791ecaf8ac5" targetNamespace="http://schemas.microsoft.com/office/2006/metadata/properties" ma:root="true" ma:fieldsID="ddfc005ded92683bde26c14ee1df3b41" ns1:_="" ns2:_="" ns3:_="">
    <xsd:import namespace="http://schemas.microsoft.com/sharepoint/v3"/>
    <xsd:import namespace="7228c890-b48c-4019-8aee-f4476eca0f62"/>
    <xsd:import namespace="d05be02e-eb3c-441c-965f-7791ecaf8a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8c890-b48c-4019-8aee-f4476eca0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cef215b-19b7-4691-95f4-27d2fe62d5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3" nillable="true" ma:displayName="Notes" ma:default="" ma:format="Dropdown" ma:internalName="Note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5be02e-eb3c-441c-965f-7791ecaf8ac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3387505-b2cb-40ee-b4ac-72df6becd6c5}" ma:internalName="TaxCatchAll" ma:showField="CatchAllData" ma:web="d05be02e-eb3c-441c-965f-7791ecaf8a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A33CEC-EA6A-4EA0-AEC0-05A912E4EDF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228c890-b48c-4019-8aee-f4476eca0f62"/>
    <ds:schemaRef ds:uri="d05be02e-eb3c-441c-965f-7791ecaf8ac5"/>
  </ds:schemaRefs>
</ds:datastoreItem>
</file>

<file path=customXml/itemProps2.xml><?xml version="1.0" encoding="utf-8"?>
<ds:datastoreItem xmlns:ds="http://schemas.openxmlformats.org/officeDocument/2006/customXml" ds:itemID="{640CFC60-40C0-4161-A12B-5D6BC5C455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9F2F2B-D6F6-44B1-A502-44DC4861E9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28c890-b48c-4019-8aee-f4476eca0f62"/>
    <ds:schemaRef ds:uri="d05be02e-eb3c-441c-965f-7791ecaf8a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N00014-20-S-SN14_Global X Quad Chart template_FINAL_SN attachment 2</Template>
  <TotalTime>0</TotalTime>
  <Words>72</Words>
  <Application>Microsoft Office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Geneva</vt:lpstr>
      <vt:lpstr>ONRG Briefing Template BLUE (Special Event or External Use)</vt:lpstr>
      <vt:lpstr>White Paper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2020-04-16T14:14:04Z</dcterms:created>
  <dcterms:modified xsi:type="dcterms:W3CDTF">2025-05-02T11:07:42Z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0x010100B6B76A12D697A64692D3B1AF301FD6B6</vt:lpwstr>
  </property>
  <property fmtid="{D5CDD505-2E9C-101B-9397-08002B2CF9AE}" pid="3" name="MediaServiceImageTags">
    <vt:lpwstr/>
  </property>
</Properties>
</file>