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8"/>
  </p:notesMasterIdLst>
  <p:sldIdLst>
    <p:sldId id="256" r:id="rId6"/>
    <p:sldId id="258" r:id="rId7"/>
  </p:sldIdLst>
  <p:sldSz cx="7315200" cy="9601200"/>
  <p:notesSz cx="7315200" cy="9601200"/>
  <p:defaultTextStyle>
    <a:defPPr>
      <a:defRPr lang="en-US"/>
    </a:defPPr>
    <a:lvl1pPr algn="l" rtl="0" fontAlgn="base">
      <a:spcBef>
        <a:spcPct val="0"/>
      </a:spcBef>
      <a:spcAft>
        <a:spcPct val="0"/>
      </a:spcAft>
      <a:defRPr sz="1900" kern="1200">
        <a:solidFill>
          <a:schemeClr val="tx1"/>
        </a:solidFill>
        <a:latin typeface="Arial" charset="0"/>
        <a:ea typeface="+mn-ea"/>
        <a:cs typeface="+mn-cs"/>
      </a:defRPr>
    </a:lvl1pPr>
    <a:lvl2pPr marL="457200" algn="l" rtl="0" fontAlgn="base">
      <a:spcBef>
        <a:spcPct val="0"/>
      </a:spcBef>
      <a:spcAft>
        <a:spcPct val="0"/>
      </a:spcAft>
      <a:defRPr sz="1900" kern="1200">
        <a:solidFill>
          <a:schemeClr val="tx1"/>
        </a:solidFill>
        <a:latin typeface="Arial" charset="0"/>
        <a:ea typeface="+mn-ea"/>
        <a:cs typeface="+mn-cs"/>
      </a:defRPr>
    </a:lvl2pPr>
    <a:lvl3pPr marL="914400" algn="l" rtl="0" fontAlgn="base">
      <a:spcBef>
        <a:spcPct val="0"/>
      </a:spcBef>
      <a:spcAft>
        <a:spcPct val="0"/>
      </a:spcAft>
      <a:defRPr sz="1900" kern="1200">
        <a:solidFill>
          <a:schemeClr val="tx1"/>
        </a:solidFill>
        <a:latin typeface="Arial" charset="0"/>
        <a:ea typeface="+mn-ea"/>
        <a:cs typeface="+mn-cs"/>
      </a:defRPr>
    </a:lvl3pPr>
    <a:lvl4pPr marL="1371600" algn="l" rtl="0" fontAlgn="base">
      <a:spcBef>
        <a:spcPct val="0"/>
      </a:spcBef>
      <a:spcAft>
        <a:spcPct val="0"/>
      </a:spcAft>
      <a:defRPr sz="1900" kern="1200">
        <a:solidFill>
          <a:schemeClr val="tx1"/>
        </a:solidFill>
        <a:latin typeface="Arial" charset="0"/>
        <a:ea typeface="+mn-ea"/>
        <a:cs typeface="+mn-cs"/>
      </a:defRPr>
    </a:lvl4pPr>
    <a:lvl5pPr marL="1828800" algn="l" rtl="0" fontAlgn="base">
      <a:spcBef>
        <a:spcPct val="0"/>
      </a:spcBef>
      <a:spcAft>
        <a:spcPct val="0"/>
      </a:spcAft>
      <a:defRPr sz="1900" kern="1200">
        <a:solidFill>
          <a:schemeClr val="tx1"/>
        </a:solidFill>
        <a:latin typeface="Arial" charset="0"/>
        <a:ea typeface="+mn-ea"/>
        <a:cs typeface="+mn-cs"/>
      </a:defRPr>
    </a:lvl5pPr>
    <a:lvl6pPr marL="2286000" algn="l" defTabSz="914400" rtl="0" eaLnBrk="1" latinLnBrk="0" hangingPunct="1">
      <a:defRPr sz="1900" kern="1200">
        <a:solidFill>
          <a:schemeClr val="tx1"/>
        </a:solidFill>
        <a:latin typeface="Arial" charset="0"/>
        <a:ea typeface="+mn-ea"/>
        <a:cs typeface="+mn-cs"/>
      </a:defRPr>
    </a:lvl6pPr>
    <a:lvl7pPr marL="2743200" algn="l" defTabSz="914400" rtl="0" eaLnBrk="1" latinLnBrk="0" hangingPunct="1">
      <a:defRPr sz="1900" kern="1200">
        <a:solidFill>
          <a:schemeClr val="tx1"/>
        </a:solidFill>
        <a:latin typeface="Arial" charset="0"/>
        <a:ea typeface="+mn-ea"/>
        <a:cs typeface="+mn-cs"/>
      </a:defRPr>
    </a:lvl7pPr>
    <a:lvl8pPr marL="3200400" algn="l" defTabSz="914400" rtl="0" eaLnBrk="1" latinLnBrk="0" hangingPunct="1">
      <a:defRPr sz="1900" kern="1200">
        <a:solidFill>
          <a:schemeClr val="tx1"/>
        </a:solidFill>
        <a:latin typeface="Arial" charset="0"/>
        <a:ea typeface="+mn-ea"/>
        <a:cs typeface="+mn-cs"/>
      </a:defRPr>
    </a:lvl8pPr>
    <a:lvl9pPr marL="3657600" algn="l" defTabSz="914400" rtl="0" eaLnBrk="1" latinLnBrk="0" hangingPunct="1">
      <a:defRPr sz="1900"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Default Section" id="{924462F1-4238-4691-B07F-3DF7C3BAE1C4}">
          <p14:sldIdLst>
            <p14:sldId id="256"/>
          </p14:sldIdLst>
        </p14:section>
        <p14:section name="AIRCRAFT" id="{7BE5C39A-10F9-47B3-A924-E0FB4AD9D101}">
          <p14:sldIdLst>
            <p14:sldId id="258"/>
          </p14:sldIdLst>
        </p14:section>
      </p14:sectionLst>
    </p:ext>
    <p:ext uri="{EFAFB233-063F-42B5-8137-9DF3F51BA10A}">
      <p15:sldGuideLst xmlns:p15="http://schemas.microsoft.com/office/powerpoint/2012/main">
        <p15:guide id="1" orient="horz" pos="3024">
          <p15:clr>
            <a:srgbClr val="A4A3A4"/>
          </p15:clr>
        </p15:guide>
        <p15:guide id="2" pos="230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nise P" initials="DP" lastIdx="1" clrIdx="0">
    <p:extLst>
      <p:ext uri="{19B8F6BF-5375-455C-9EA6-DF929625EA0E}">
        <p15:presenceInfo xmlns:p15="http://schemas.microsoft.com/office/powerpoint/2012/main" userId="a4cb727d7ef5ade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1E9"/>
    <a:srgbClr val="F7F6F1"/>
    <a:srgbClr val="F4F1E8"/>
    <a:srgbClr val="F4ECE8"/>
    <a:srgbClr val="F6F1EE"/>
    <a:srgbClr val="797E87"/>
    <a:srgbClr val="FFDD7D"/>
    <a:srgbClr val="E1F2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50" autoAdjust="0"/>
    <p:restoredTop sz="93792" autoAdjust="0"/>
  </p:normalViewPr>
  <p:slideViewPr>
    <p:cSldViewPr snapToGrid="0" showGuides="1">
      <p:cViewPr>
        <p:scale>
          <a:sx n="90" d="100"/>
          <a:sy n="90" d="100"/>
        </p:scale>
        <p:origin x="1108" y="-3120"/>
      </p:cViewPr>
      <p:guideLst>
        <p:guide orient="horz" pos="3024"/>
        <p:guide pos="2304"/>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6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iastrelli, Denise CTR (USA)" userId="88875af0-912a-411c-946b-d1d74e11bef5" providerId="ADAL" clId="{1BB551ED-CFA8-49D1-8384-1FDE72ABEBF8}"/>
    <pc:docChg chg="undo custSel modSld">
      <pc:chgData name="Piastrelli, Denise CTR (USA)" userId="88875af0-912a-411c-946b-d1d74e11bef5" providerId="ADAL" clId="{1BB551ED-CFA8-49D1-8384-1FDE72ABEBF8}" dt="2025-06-23T20:37:22.082" v="49" actId="20577"/>
      <pc:docMkLst>
        <pc:docMk/>
      </pc:docMkLst>
      <pc:sldChg chg="modSp mod">
        <pc:chgData name="Piastrelli, Denise CTR (USA)" userId="88875af0-912a-411c-946b-d1d74e11bef5" providerId="ADAL" clId="{1BB551ED-CFA8-49D1-8384-1FDE72ABEBF8}" dt="2025-06-23T20:36:52.049" v="46" actId="20577"/>
        <pc:sldMkLst>
          <pc:docMk/>
          <pc:sldMk cId="0" sldId="256"/>
        </pc:sldMkLst>
        <pc:spChg chg="mod">
          <ac:chgData name="Piastrelli, Denise CTR (USA)" userId="88875af0-912a-411c-946b-d1d74e11bef5" providerId="ADAL" clId="{1BB551ED-CFA8-49D1-8384-1FDE72ABEBF8}" dt="2025-06-23T20:36:52.049" v="46" actId="20577"/>
          <ac:spMkLst>
            <pc:docMk/>
            <pc:sldMk cId="0" sldId="256"/>
            <ac:spMk id="30" creationId="{00000000-0000-0000-0000-000000000000}"/>
          </ac:spMkLst>
        </pc:spChg>
      </pc:sldChg>
      <pc:sldChg chg="modSp mod">
        <pc:chgData name="Piastrelli, Denise CTR (USA)" userId="88875af0-912a-411c-946b-d1d74e11bef5" providerId="ADAL" clId="{1BB551ED-CFA8-49D1-8384-1FDE72ABEBF8}" dt="2025-06-23T20:37:22.082" v="49" actId="20577"/>
        <pc:sldMkLst>
          <pc:docMk/>
          <pc:sldMk cId="2123139304" sldId="258"/>
        </pc:sldMkLst>
        <pc:spChg chg="mod">
          <ac:chgData name="Piastrelli, Denise CTR (USA)" userId="88875af0-912a-411c-946b-d1d74e11bef5" providerId="ADAL" clId="{1BB551ED-CFA8-49D1-8384-1FDE72ABEBF8}" dt="2025-06-23T20:37:22.082" v="49" actId="20577"/>
          <ac:spMkLst>
            <pc:docMk/>
            <pc:sldMk cId="2123139304" sldId="258"/>
            <ac:spMk id="5" creationId="{2C23BF2F-AFCD-6A3E-62EA-9AAB2E9660D1}"/>
          </ac:spMkLst>
        </pc:spChg>
        <pc:spChg chg="mod">
          <ac:chgData name="Piastrelli, Denise CTR (USA)" userId="88875af0-912a-411c-946b-d1d74e11bef5" providerId="ADAL" clId="{1BB551ED-CFA8-49D1-8384-1FDE72ABEBF8}" dt="2025-06-23T20:32:10.184" v="16" actId="6549"/>
          <ac:spMkLst>
            <pc:docMk/>
            <pc:sldMk cId="2123139304" sldId="258"/>
            <ac:spMk id="14" creationId="{00000000-0000-0000-0000-000000000000}"/>
          </ac:spMkLst>
        </pc:spChg>
      </pc:sldChg>
    </pc:docChg>
  </pc:docChgLst>
  <pc:docChgLst>
    <pc:chgData name="Piastrelli, Denise CTR (USA)" userId="88875af0-912a-411c-946b-d1d74e11bef5" providerId="ADAL" clId="{E028BAD6-E1ED-4599-A8C2-6D047C5C4E02}"/>
    <pc:docChg chg="custSel modSld">
      <pc:chgData name="Piastrelli, Denise CTR (USA)" userId="88875af0-912a-411c-946b-d1d74e11bef5" providerId="ADAL" clId="{E028BAD6-E1ED-4599-A8C2-6D047C5C4E02}" dt="2025-06-23T20:09:20.162" v="95" actId="6549"/>
      <pc:docMkLst>
        <pc:docMk/>
      </pc:docMkLst>
      <pc:sldChg chg="modSp mod">
        <pc:chgData name="Piastrelli, Denise CTR (USA)" userId="88875af0-912a-411c-946b-d1d74e11bef5" providerId="ADAL" clId="{E028BAD6-E1ED-4599-A8C2-6D047C5C4E02}" dt="2025-06-23T20:09:20.162" v="95" actId="6549"/>
        <pc:sldMkLst>
          <pc:docMk/>
          <pc:sldMk cId="2123139304" sldId="258"/>
        </pc:sldMkLst>
        <pc:spChg chg="mod">
          <ac:chgData name="Piastrelli, Denise CTR (USA)" userId="88875af0-912a-411c-946b-d1d74e11bef5" providerId="ADAL" clId="{E028BAD6-E1ED-4599-A8C2-6D047C5C4E02}" dt="2025-06-23T20:09:20.162" v="95" actId="6549"/>
          <ac:spMkLst>
            <pc:docMk/>
            <pc:sldMk cId="2123139304" sldId="258"/>
            <ac:spMk id="14" creationId="{00000000-0000-0000-0000-000000000000}"/>
          </ac:spMkLst>
        </pc:spChg>
      </pc:sldChg>
    </pc:docChg>
  </pc:docChgLst>
  <pc:docChgLst>
    <pc:chgData name="Piastrelli, Denise CTR (USA)" userId="88875af0-912a-411c-946b-d1d74e11bef5" providerId="ADAL" clId="{151E59F1-E665-42F5-8B3C-E664AA010B68}"/>
    <pc:docChg chg="undo custSel modSld">
      <pc:chgData name="Piastrelli, Denise CTR (USA)" userId="88875af0-912a-411c-946b-d1d74e11bef5" providerId="ADAL" clId="{151E59F1-E665-42F5-8B3C-E664AA010B68}" dt="2025-06-25T14:38:13.536" v="156" actId="20577"/>
      <pc:docMkLst>
        <pc:docMk/>
      </pc:docMkLst>
      <pc:sldChg chg="modSp mod">
        <pc:chgData name="Piastrelli, Denise CTR (USA)" userId="88875af0-912a-411c-946b-d1d74e11bef5" providerId="ADAL" clId="{151E59F1-E665-42F5-8B3C-E664AA010B68}" dt="2025-06-25T14:37:55.985" v="148" actId="20577"/>
        <pc:sldMkLst>
          <pc:docMk/>
          <pc:sldMk cId="0" sldId="256"/>
        </pc:sldMkLst>
        <pc:spChg chg="mod">
          <ac:chgData name="Piastrelli, Denise CTR (USA)" userId="88875af0-912a-411c-946b-d1d74e11bef5" providerId="ADAL" clId="{151E59F1-E665-42F5-8B3C-E664AA010B68}" dt="2025-06-25T14:36:38.063" v="134" actId="313"/>
          <ac:spMkLst>
            <pc:docMk/>
            <pc:sldMk cId="0" sldId="256"/>
            <ac:spMk id="14" creationId="{00000000-0000-0000-0000-000000000000}"/>
          </ac:spMkLst>
        </pc:spChg>
        <pc:spChg chg="mod">
          <ac:chgData name="Piastrelli, Denise CTR (USA)" userId="88875af0-912a-411c-946b-d1d74e11bef5" providerId="ADAL" clId="{151E59F1-E665-42F5-8B3C-E664AA010B68}" dt="2025-06-25T14:37:55.985" v="148" actId="20577"/>
          <ac:spMkLst>
            <pc:docMk/>
            <pc:sldMk cId="0" sldId="256"/>
            <ac:spMk id="30" creationId="{00000000-0000-0000-0000-000000000000}"/>
          </ac:spMkLst>
        </pc:spChg>
        <pc:grpChg chg="mod">
          <ac:chgData name="Piastrelli, Denise CTR (USA)" userId="88875af0-912a-411c-946b-d1d74e11bef5" providerId="ADAL" clId="{151E59F1-E665-42F5-8B3C-E664AA010B68}" dt="2025-06-25T14:02:30.222" v="6" actId="1076"/>
          <ac:grpSpMkLst>
            <pc:docMk/>
            <pc:sldMk cId="0" sldId="256"/>
            <ac:grpSpMk id="5" creationId="{00000000-0000-0000-0000-000000000000}"/>
          </ac:grpSpMkLst>
        </pc:grpChg>
        <pc:picChg chg="mod">
          <ac:chgData name="Piastrelli, Denise CTR (USA)" userId="88875af0-912a-411c-946b-d1d74e11bef5" providerId="ADAL" clId="{151E59F1-E665-42F5-8B3C-E664AA010B68}" dt="2025-06-25T14:02:07.010" v="5" actId="1037"/>
          <ac:picMkLst>
            <pc:docMk/>
            <pc:sldMk cId="0" sldId="256"/>
            <ac:picMk id="6" creationId="{00000000-0000-0000-0000-000000000000}"/>
          </ac:picMkLst>
        </pc:picChg>
        <pc:picChg chg="mod">
          <ac:chgData name="Piastrelli, Denise CTR (USA)" userId="88875af0-912a-411c-946b-d1d74e11bef5" providerId="ADAL" clId="{151E59F1-E665-42F5-8B3C-E664AA010B68}" dt="2025-06-25T14:00:57.152" v="1" actId="1076"/>
          <ac:picMkLst>
            <pc:docMk/>
            <pc:sldMk cId="0" sldId="256"/>
            <ac:picMk id="20" creationId="{64427120-1B77-7505-FC29-EE83C7B43BFA}"/>
          </ac:picMkLst>
        </pc:picChg>
      </pc:sldChg>
      <pc:sldChg chg="modSp mod">
        <pc:chgData name="Piastrelli, Denise CTR (USA)" userId="88875af0-912a-411c-946b-d1d74e11bef5" providerId="ADAL" clId="{151E59F1-E665-42F5-8B3C-E664AA010B68}" dt="2025-06-25T14:38:13.536" v="156" actId="20577"/>
        <pc:sldMkLst>
          <pc:docMk/>
          <pc:sldMk cId="2123139304" sldId="258"/>
        </pc:sldMkLst>
        <pc:spChg chg="mod">
          <ac:chgData name="Piastrelli, Denise CTR (USA)" userId="88875af0-912a-411c-946b-d1d74e11bef5" providerId="ADAL" clId="{151E59F1-E665-42F5-8B3C-E664AA010B68}" dt="2025-06-25T14:38:13.536" v="156" actId="20577"/>
          <ac:spMkLst>
            <pc:docMk/>
            <pc:sldMk cId="2123139304" sldId="258"/>
            <ac:spMk id="5" creationId="{2C23BF2F-AFCD-6A3E-62EA-9AAB2E9660D1}"/>
          </ac:spMkLst>
        </pc:spChg>
        <pc:spChg chg="mod">
          <ac:chgData name="Piastrelli, Denise CTR (USA)" userId="88875af0-912a-411c-946b-d1d74e11bef5" providerId="ADAL" clId="{151E59F1-E665-42F5-8B3C-E664AA010B68}" dt="2025-06-25T14:30:45.738" v="129" actId="20577"/>
          <ac:spMkLst>
            <pc:docMk/>
            <pc:sldMk cId="2123139304" sldId="258"/>
            <ac:spMk id="14" creationId="{00000000-0000-0000-0000-000000000000}"/>
          </ac:spMkLst>
        </pc:spChg>
        <pc:picChg chg="mod">
          <ac:chgData name="Piastrelli, Denise CTR (USA)" userId="88875af0-912a-411c-946b-d1d74e11bef5" providerId="ADAL" clId="{151E59F1-E665-42F5-8B3C-E664AA010B68}" dt="2025-06-25T14:03:13.294" v="8" actId="1037"/>
          <ac:picMkLst>
            <pc:docMk/>
            <pc:sldMk cId="2123139304" sldId="258"/>
            <ac:picMk id="4" creationId="{4ABE334E-95A2-4684-ABCA-9CF4B7F59684}"/>
          </ac:picMkLst>
        </pc:picChg>
      </pc:sldChg>
    </pc:docChg>
  </pc:docChgLst>
  <pc:docChgLst>
    <pc:chgData name="Piastrelli, Denise CTR (USA)" userId="88875af0-912a-411c-946b-d1d74e11bef5" providerId="ADAL" clId="{8C630117-1BA3-46A0-ABD3-6B47BB857F78}"/>
    <pc:docChg chg="undo custSel modSld">
      <pc:chgData name="Piastrelli, Denise CTR (USA)" userId="88875af0-912a-411c-946b-d1d74e11bef5" providerId="ADAL" clId="{8C630117-1BA3-46A0-ABD3-6B47BB857F78}" dt="2025-06-24T20:16:18.209" v="270" actId="1076"/>
      <pc:docMkLst>
        <pc:docMk/>
      </pc:docMkLst>
      <pc:sldChg chg="addSp delSp modSp mod">
        <pc:chgData name="Piastrelli, Denise CTR (USA)" userId="88875af0-912a-411c-946b-d1d74e11bef5" providerId="ADAL" clId="{8C630117-1BA3-46A0-ABD3-6B47BB857F78}" dt="2025-06-24T20:15:52.772" v="269" actId="20577"/>
        <pc:sldMkLst>
          <pc:docMk/>
          <pc:sldMk cId="0" sldId="256"/>
        </pc:sldMkLst>
        <pc:spChg chg="mod">
          <ac:chgData name="Piastrelli, Denise CTR (USA)" userId="88875af0-912a-411c-946b-d1d74e11bef5" providerId="ADAL" clId="{8C630117-1BA3-46A0-ABD3-6B47BB857F78}" dt="2025-06-24T20:15:52.772" v="269" actId="20577"/>
          <ac:spMkLst>
            <pc:docMk/>
            <pc:sldMk cId="0" sldId="256"/>
            <ac:spMk id="14" creationId="{00000000-0000-0000-0000-000000000000}"/>
          </ac:spMkLst>
        </pc:spChg>
        <pc:spChg chg="mod">
          <ac:chgData name="Piastrelli, Denise CTR (USA)" userId="88875af0-912a-411c-946b-d1d74e11bef5" providerId="ADAL" clId="{8C630117-1BA3-46A0-ABD3-6B47BB857F78}" dt="2025-06-24T19:27:41.941" v="153" actId="6549"/>
          <ac:spMkLst>
            <pc:docMk/>
            <pc:sldMk cId="0" sldId="256"/>
            <ac:spMk id="15" creationId="{00000000-0000-0000-0000-000000000000}"/>
          </ac:spMkLst>
        </pc:spChg>
        <pc:grpChg chg="mod">
          <ac:chgData name="Piastrelli, Denise CTR (USA)" userId="88875af0-912a-411c-946b-d1d74e11bef5" providerId="ADAL" clId="{8C630117-1BA3-46A0-ABD3-6B47BB857F78}" dt="2025-06-24T19:28:05.411" v="155" actId="1076"/>
          <ac:grpSpMkLst>
            <pc:docMk/>
            <pc:sldMk cId="0" sldId="256"/>
            <ac:grpSpMk id="5" creationId="{00000000-0000-0000-0000-000000000000}"/>
          </ac:grpSpMkLst>
        </pc:grpChg>
        <pc:picChg chg="mod">
          <ac:chgData name="Piastrelli, Denise CTR (USA)" userId="88875af0-912a-411c-946b-d1d74e11bef5" providerId="ADAL" clId="{8C630117-1BA3-46A0-ABD3-6B47BB857F78}" dt="2025-06-24T19:28:13.979" v="156" actId="1076"/>
          <ac:picMkLst>
            <pc:docMk/>
            <pc:sldMk cId="0" sldId="256"/>
            <ac:picMk id="6" creationId="{00000000-0000-0000-0000-000000000000}"/>
          </ac:picMkLst>
        </pc:picChg>
        <pc:picChg chg="mod">
          <ac:chgData name="Piastrelli, Denise CTR (USA)" userId="88875af0-912a-411c-946b-d1d74e11bef5" providerId="ADAL" clId="{8C630117-1BA3-46A0-ABD3-6B47BB857F78}" dt="2025-06-24T19:27:56.406" v="154" actId="1076"/>
          <ac:picMkLst>
            <pc:docMk/>
            <pc:sldMk cId="0" sldId="256"/>
            <ac:picMk id="9" creationId="{B7E83C35-0CC8-D548-9A3F-6D190D50F7B4}"/>
          </ac:picMkLst>
        </pc:picChg>
        <pc:picChg chg="mod">
          <ac:chgData name="Piastrelli, Denise CTR (USA)" userId="88875af0-912a-411c-946b-d1d74e11bef5" providerId="ADAL" clId="{8C630117-1BA3-46A0-ABD3-6B47BB857F78}" dt="2025-06-24T18:27:02.636" v="43" actId="1076"/>
          <ac:picMkLst>
            <pc:docMk/>
            <pc:sldMk cId="0" sldId="256"/>
            <ac:picMk id="20" creationId="{64427120-1B77-7505-FC29-EE83C7B43BFA}"/>
          </ac:picMkLst>
        </pc:picChg>
      </pc:sldChg>
      <pc:sldChg chg="modSp mod">
        <pc:chgData name="Piastrelli, Denise CTR (USA)" userId="88875af0-912a-411c-946b-d1d74e11bef5" providerId="ADAL" clId="{8C630117-1BA3-46A0-ABD3-6B47BB857F78}" dt="2025-06-24T20:16:18.209" v="270" actId="1076"/>
        <pc:sldMkLst>
          <pc:docMk/>
          <pc:sldMk cId="2123139304" sldId="258"/>
        </pc:sldMkLst>
        <pc:spChg chg="mod">
          <ac:chgData name="Piastrelli, Denise CTR (USA)" userId="88875af0-912a-411c-946b-d1d74e11bef5" providerId="ADAL" clId="{8C630117-1BA3-46A0-ABD3-6B47BB857F78}" dt="2025-06-24T18:24:54.619" v="16" actId="1038"/>
          <ac:spMkLst>
            <pc:docMk/>
            <pc:sldMk cId="2123139304" sldId="258"/>
            <ac:spMk id="15" creationId="{00000000-0000-0000-0000-000000000000}"/>
          </ac:spMkLst>
        </pc:spChg>
        <pc:picChg chg="mod">
          <ac:chgData name="Piastrelli, Denise CTR (USA)" userId="88875af0-912a-411c-946b-d1d74e11bef5" providerId="ADAL" clId="{8C630117-1BA3-46A0-ABD3-6B47BB857F78}" dt="2025-06-24T20:16:18.209" v="270" actId="1076"/>
          <ac:picMkLst>
            <pc:docMk/>
            <pc:sldMk cId="2123139304" sldId="258"/>
            <ac:picMk id="3" creationId="{1CB08A52-0391-42FA-B5C6-832D1C8E7A54}"/>
          </ac:picMkLst>
        </pc:picChg>
      </pc:sldChg>
    </pc:docChg>
  </pc:docChgLst>
  <pc:docChgLst>
    <pc:chgData name="Piastrelli, Denise CTR (USA)" userId="88875af0-912a-411c-946b-d1d74e11bef5" providerId="ADAL" clId="{80FD0137-3B55-41FF-845E-1CCF3E342520}"/>
    <pc:docChg chg="modSld">
      <pc:chgData name="Piastrelli, Denise CTR (USA)" userId="88875af0-912a-411c-946b-d1d74e11bef5" providerId="ADAL" clId="{80FD0137-3B55-41FF-845E-1CCF3E342520}" dt="2025-07-01T14:39:18.241" v="3" actId="20577"/>
      <pc:docMkLst>
        <pc:docMk/>
      </pc:docMkLst>
      <pc:sldChg chg="modSp mod">
        <pc:chgData name="Piastrelli, Denise CTR (USA)" userId="88875af0-912a-411c-946b-d1d74e11bef5" providerId="ADAL" clId="{80FD0137-3B55-41FF-845E-1CCF3E342520}" dt="2025-07-01T14:39:04.713" v="1" actId="20577"/>
        <pc:sldMkLst>
          <pc:docMk/>
          <pc:sldMk cId="0" sldId="256"/>
        </pc:sldMkLst>
        <pc:spChg chg="mod">
          <ac:chgData name="Piastrelli, Denise CTR (USA)" userId="88875af0-912a-411c-946b-d1d74e11bef5" providerId="ADAL" clId="{80FD0137-3B55-41FF-845E-1CCF3E342520}" dt="2025-07-01T14:39:04.713" v="1" actId="20577"/>
          <ac:spMkLst>
            <pc:docMk/>
            <pc:sldMk cId="0" sldId="256"/>
            <ac:spMk id="30" creationId="{00000000-0000-0000-0000-000000000000}"/>
          </ac:spMkLst>
        </pc:spChg>
      </pc:sldChg>
      <pc:sldChg chg="modSp mod">
        <pc:chgData name="Piastrelli, Denise CTR (USA)" userId="88875af0-912a-411c-946b-d1d74e11bef5" providerId="ADAL" clId="{80FD0137-3B55-41FF-845E-1CCF3E342520}" dt="2025-07-01T14:39:18.241" v="3" actId="20577"/>
        <pc:sldMkLst>
          <pc:docMk/>
          <pc:sldMk cId="2123139304" sldId="258"/>
        </pc:sldMkLst>
        <pc:spChg chg="mod">
          <ac:chgData name="Piastrelli, Denise CTR (USA)" userId="88875af0-912a-411c-946b-d1d74e11bef5" providerId="ADAL" clId="{80FD0137-3B55-41FF-845E-1CCF3E342520}" dt="2025-07-01T14:39:18.241" v="3" actId="20577"/>
          <ac:spMkLst>
            <pc:docMk/>
            <pc:sldMk cId="2123139304" sldId="258"/>
            <ac:spMk id="5" creationId="{2C23BF2F-AFCD-6A3E-62EA-9AAB2E9660D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E5E0C9AC-13A7-4A77-8A66-E5790E5EDB9E}" type="datetimeFigureOut">
              <a:rPr lang="en-US" smtClean="0"/>
              <a:t>7/1/2025</a:t>
            </a:fld>
            <a:endParaRPr lang="en-US"/>
          </a:p>
        </p:txBody>
      </p:sp>
      <p:sp>
        <p:nvSpPr>
          <p:cNvPr id="4" name="Slide Image Placeholder 3"/>
          <p:cNvSpPr>
            <a:spLocks noGrp="1" noRot="1" noChangeAspect="1"/>
          </p:cNvSpPr>
          <p:nvPr>
            <p:ph type="sldImg" idx="2"/>
          </p:nvPr>
        </p:nvSpPr>
        <p:spPr>
          <a:xfrm>
            <a:off x="2422525" y="1200150"/>
            <a:ext cx="2470150"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85808AF7-F06D-4FFB-B0A2-9F6D07F7A821}" type="slidenum">
              <a:rPr lang="en-US" smtClean="0"/>
              <a:t>‹#›</a:t>
            </a:fld>
            <a:endParaRPr lang="en-US"/>
          </a:p>
        </p:txBody>
      </p:sp>
    </p:spTree>
    <p:extLst>
      <p:ext uri="{BB962C8B-B14F-4D97-AF65-F5344CB8AC3E}">
        <p14:creationId xmlns:p14="http://schemas.microsoft.com/office/powerpoint/2010/main" val="2310664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808AF7-F06D-4FFB-B0A2-9F6D07F7A821}" type="slidenum">
              <a:rPr lang="en-US" smtClean="0"/>
              <a:t>1</a:t>
            </a:fld>
            <a:endParaRPr lang="en-US"/>
          </a:p>
        </p:txBody>
      </p:sp>
    </p:spTree>
    <p:extLst>
      <p:ext uri="{BB962C8B-B14F-4D97-AF65-F5344CB8AC3E}">
        <p14:creationId xmlns:p14="http://schemas.microsoft.com/office/powerpoint/2010/main" val="930084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808AF7-F06D-4FFB-B0A2-9F6D07F7A821}" type="slidenum">
              <a:rPr lang="en-US" smtClean="0"/>
              <a:t>2</a:t>
            </a:fld>
            <a:endParaRPr lang="en-US"/>
          </a:p>
        </p:txBody>
      </p:sp>
    </p:spTree>
    <p:extLst>
      <p:ext uri="{BB962C8B-B14F-4D97-AF65-F5344CB8AC3E}">
        <p14:creationId xmlns:p14="http://schemas.microsoft.com/office/powerpoint/2010/main" val="2897862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9275" y="2982913"/>
            <a:ext cx="6216650" cy="2057400"/>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096963" y="5440363"/>
            <a:ext cx="5121275" cy="2454275"/>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65125" y="384175"/>
            <a:ext cx="6584950" cy="16002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365125" y="2239963"/>
            <a:ext cx="6584950" cy="633730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838" y="384175"/>
            <a:ext cx="1646237" cy="819308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365125" y="384175"/>
            <a:ext cx="4786313" cy="819308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9275" y="2982913"/>
            <a:ext cx="6216650" cy="2057400"/>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096963" y="5440363"/>
            <a:ext cx="5121275" cy="2454275"/>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5085588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65125" y="384175"/>
            <a:ext cx="6584950" cy="1600200"/>
          </a:xfrm>
          <a:prstGeom prst="rect">
            <a:avLst/>
          </a:prstGeom>
        </p:spPr>
        <p:txBody>
          <a:bodyPr/>
          <a:lstStyle/>
          <a:p>
            <a:r>
              <a:rPr lang="en-US" dirty="0"/>
              <a:t>Click to edit Master title style</a:t>
            </a:r>
          </a:p>
        </p:txBody>
      </p:sp>
      <p:sp>
        <p:nvSpPr>
          <p:cNvPr id="3" name="Content Placeholder 2"/>
          <p:cNvSpPr>
            <a:spLocks noGrp="1"/>
          </p:cNvSpPr>
          <p:nvPr>
            <p:ph idx="1"/>
          </p:nvPr>
        </p:nvSpPr>
        <p:spPr>
          <a:xfrm>
            <a:off x="365125" y="2239963"/>
            <a:ext cx="6584950" cy="63373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365363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6169025"/>
            <a:ext cx="6218238" cy="19081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0" y="4068763"/>
            <a:ext cx="6218238" cy="2100262"/>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1175917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65125" y="384175"/>
            <a:ext cx="6584950" cy="16002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365125" y="2239963"/>
            <a:ext cx="3216275" cy="63373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33800" y="2239963"/>
            <a:ext cx="3216275" cy="63373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88274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125" y="384175"/>
            <a:ext cx="6584950" cy="16002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125" y="2149475"/>
            <a:ext cx="3232150" cy="8953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5125" y="3044825"/>
            <a:ext cx="3232150" cy="553243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338" y="2149475"/>
            <a:ext cx="3233737" cy="8953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338" y="3044825"/>
            <a:ext cx="3233737" cy="553243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857701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5125" y="384175"/>
            <a:ext cx="6584950" cy="1600200"/>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32542173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61184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125" y="382588"/>
            <a:ext cx="2406650" cy="1627187"/>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675" y="382588"/>
            <a:ext cx="4089400" cy="819467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125" y="2009775"/>
            <a:ext cx="2406650" cy="656748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125389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65125" y="384175"/>
            <a:ext cx="6584950" cy="1600200"/>
          </a:xfrm>
          <a:prstGeom prst="rect">
            <a:avLst/>
          </a:prstGeom>
        </p:spPr>
        <p:txBody>
          <a:bodyPr/>
          <a:lstStyle/>
          <a:p>
            <a:r>
              <a:rPr lang="en-US" dirty="0"/>
              <a:t>Click to edit Master title style</a:t>
            </a:r>
          </a:p>
        </p:txBody>
      </p:sp>
      <p:sp>
        <p:nvSpPr>
          <p:cNvPr id="3" name="Content Placeholder 2"/>
          <p:cNvSpPr>
            <a:spLocks noGrp="1"/>
          </p:cNvSpPr>
          <p:nvPr>
            <p:ph idx="1"/>
          </p:nvPr>
        </p:nvSpPr>
        <p:spPr>
          <a:xfrm>
            <a:off x="365125" y="2239963"/>
            <a:ext cx="6584950" cy="63373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513" y="6721475"/>
            <a:ext cx="4389437" cy="792163"/>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513" y="857250"/>
            <a:ext cx="4389437" cy="576103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433513" y="7513638"/>
            <a:ext cx="4389437" cy="112712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0900809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65125" y="384175"/>
            <a:ext cx="6584950" cy="16002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365125" y="2239963"/>
            <a:ext cx="6584950" cy="633730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992752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838" y="384175"/>
            <a:ext cx="1646237" cy="819308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365125" y="384175"/>
            <a:ext cx="4786313" cy="819308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8376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6169025"/>
            <a:ext cx="6218238" cy="19081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0" y="4068763"/>
            <a:ext cx="6218238" cy="2100262"/>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65125" y="384175"/>
            <a:ext cx="6584950" cy="16002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365125" y="2239963"/>
            <a:ext cx="3216275" cy="63373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33800" y="2239963"/>
            <a:ext cx="3216275" cy="63373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125" y="384175"/>
            <a:ext cx="6584950" cy="16002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125" y="2149475"/>
            <a:ext cx="3232150" cy="8953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5125" y="3044825"/>
            <a:ext cx="3232150" cy="553243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338" y="2149475"/>
            <a:ext cx="3233737" cy="8953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338" y="3044825"/>
            <a:ext cx="3233737" cy="553243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5125" y="384175"/>
            <a:ext cx="6584950" cy="1600200"/>
          </a:xfrm>
          <a:prstGeom prst="rect">
            <a:avLst/>
          </a:prstGeom>
        </p:spPr>
        <p:txBody>
          <a:body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125" y="382588"/>
            <a:ext cx="2406650" cy="1627187"/>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675" y="382588"/>
            <a:ext cx="4089400" cy="819467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125" y="2009775"/>
            <a:ext cx="2406650" cy="656748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513" y="6721475"/>
            <a:ext cx="4389437" cy="792163"/>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513" y="857250"/>
            <a:ext cx="4389437" cy="576103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433513" y="7513638"/>
            <a:ext cx="4389437" cy="112712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Fact Sheet background_1 - September 2013.png"/>
          <p:cNvPicPr>
            <a:picLocks noChangeAspect="1"/>
          </p:cNvPicPr>
          <p:nvPr userDrawn="1"/>
        </p:nvPicPr>
        <p:blipFill>
          <a:blip r:embed="rId13" cstate="print"/>
          <a:stretch>
            <a:fillRect/>
          </a:stretch>
        </p:blipFill>
        <p:spPr>
          <a:xfrm>
            <a:off x="-169718" y="-152400"/>
            <a:ext cx="7654636" cy="9906000"/>
          </a:xfrm>
          <a:prstGeom prst="rect">
            <a:avLst/>
          </a:prstGeom>
        </p:spPr>
      </p:pic>
      <p:sp>
        <p:nvSpPr>
          <p:cNvPr id="10" name="TextBox 9"/>
          <p:cNvSpPr txBox="1"/>
          <p:nvPr userDrawn="1"/>
        </p:nvSpPr>
        <p:spPr>
          <a:xfrm>
            <a:off x="412845" y="1933575"/>
            <a:ext cx="2009775" cy="584775"/>
          </a:xfrm>
          <a:prstGeom prst="rect">
            <a:avLst/>
          </a:prstGeom>
          <a:noFill/>
        </p:spPr>
        <p:txBody>
          <a:bodyPr lIns="0" tIns="0" rIns="0" bIns="0">
            <a:spAutoFit/>
          </a:bodyPr>
          <a:lstStyle/>
          <a:p>
            <a:pPr>
              <a:defRPr/>
            </a:pPr>
            <a:r>
              <a:rPr lang="en-US" dirty="0">
                <a:solidFill>
                  <a:srgbClr val="C00000"/>
                </a:solidFill>
                <a:latin typeface="Arial Black" pitchFamily="34" charset="0"/>
              </a:rPr>
              <a:t>SHIP PLATFORMS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66788" rtl="0" eaLnBrk="0" fontAlgn="base" hangingPunct="0">
        <a:spcBef>
          <a:spcPct val="0"/>
        </a:spcBef>
        <a:spcAft>
          <a:spcPct val="0"/>
        </a:spcAft>
        <a:defRPr sz="4600">
          <a:solidFill>
            <a:schemeClr val="tx2"/>
          </a:solidFill>
          <a:latin typeface="+mj-lt"/>
          <a:ea typeface="+mj-ea"/>
          <a:cs typeface="+mj-cs"/>
        </a:defRPr>
      </a:lvl1pPr>
      <a:lvl2pPr algn="ctr" defTabSz="966788" rtl="0" eaLnBrk="0" fontAlgn="base" hangingPunct="0">
        <a:spcBef>
          <a:spcPct val="0"/>
        </a:spcBef>
        <a:spcAft>
          <a:spcPct val="0"/>
        </a:spcAft>
        <a:defRPr sz="4600">
          <a:solidFill>
            <a:schemeClr val="tx2"/>
          </a:solidFill>
          <a:latin typeface="Arial" charset="0"/>
        </a:defRPr>
      </a:lvl2pPr>
      <a:lvl3pPr algn="ctr" defTabSz="966788" rtl="0" eaLnBrk="0" fontAlgn="base" hangingPunct="0">
        <a:spcBef>
          <a:spcPct val="0"/>
        </a:spcBef>
        <a:spcAft>
          <a:spcPct val="0"/>
        </a:spcAft>
        <a:defRPr sz="4600">
          <a:solidFill>
            <a:schemeClr val="tx2"/>
          </a:solidFill>
          <a:latin typeface="Arial" charset="0"/>
        </a:defRPr>
      </a:lvl3pPr>
      <a:lvl4pPr algn="ctr" defTabSz="966788" rtl="0" eaLnBrk="0" fontAlgn="base" hangingPunct="0">
        <a:spcBef>
          <a:spcPct val="0"/>
        </a:spcBef>
        <a:spcAft>
          <a:spcPct val="0"/>
        </a:spcAft>
        <a:defRPr sz="4600">
          <a:solidFill>
            <a:schemeClr val="tx2"/>
          </a:solidFill>
          <a:latin typeface="Arial" charset="0"/>
        </a:defRPr>
      </a:lvl4pPr>
      <a:lvl5pPr algn="ctr" defTabSz="966788" rtl="0" eaLnBrk="0" fontAlgn="base" hangingPunct="0">
        <a:spcBef>
          <a:spcPct val="0"/>
        </a:spcBef>
        <a:spcAft>
          <a:spcPct val="0"/>
        </a:spcAft>
        <a:defRPr sz="4600">
          <a:solidFill>
            <a:schemeClr val="tx2"/>
          </a:solidFill>
          <a:latin typeface="Arial" charset="0"/>
        </a:defRPr>
      </a:lvl5pPr>
      <a:lvl6pPr marL="457200" algn="ctr" defTabSz="966788" rtl="0" fontAlgn="base">
        <a:spcBef>
          <a:spcPct val="0"/>
        </a:spcBef>
        <a:spcAft>
          <a:spcPct val="0"/>
        </a:spcAft>
        <a:defRPr sz="4600">
          <a:solidFill>
            <a:schemeClr val="tx2"/>
          </a:solidFill>
          <a:latin typeface="Arial" charset="0"/>
        </a:defRPr>
      </a:lvl6pPr>
      <a:lvl7pPr marL="914400" algn="ctr" defTabSz="966788" rtl="0" fontAlgn="base">
        <a:spcBef>
          <a:spcPct val="0"/>
        </a:spcBef>
        <a:spcAft>
          <a:spcPct val="0"/>
        </a:spcAft>
        <a:defRPr sz="4600">
          <a:solidFill>
            <a:schemeClr val="tx2"/>
          </a:solidFill>
          <a:latin typeface="Arial" charset="0"/>
        </a:defRPr>
      </a:lvl7pPr>
      <a:lvl8pPr marL="1371600" algn="ctr" defTabSz="966788" rtl="0" fontAlgn="base">
        <a:spcBef>
          <a:spcPct val="0"/>
        </a:spcBef>
        <a:spcAft>
          <a:spcPct val="0"/>
        </a:spcAft>
        <a:defRPr sz="4600">
          <a:solidFill>
            <a:schemeClr val="tx2"/>
          </a:solidFill>
          <a:latin typeface="Arial" charset="0"/>
        </a:defRPr>
      </a:lvl8pPr>
      <a:lvl9pPr marL="1828800" algn="ctr" defTabSz="966788" rtl="0" fontAlgn="base">
        <a:spcBef>
          <a:spcPct val="0"/>
        </a:spcBef>
        <a:spcAft>
          <a:spcPct val="0"/>
        </a:spcAft>
        <a:defRPr sz="4600">
          <a:solidFill>
            <a:schemeClr val="tx2"/>
          </a:solidFill>
          <a:latin typeface="Arial" charset="0"/>
        </a:defRPr>
      </a:lvl9pPr>
    </p:titleStyle>
    <p:bodyStyle>
      <a:lvl1pPr marL="363538" indent="-363538" algn="l" defTabSz="966788" rtl="0" eaLnBrk="0" fontAlgn="base" hangingPunct="0">
        <a:spcBef>
          <a:spcPct val="20000"/>
        </a:spcBef>
        <a:spcAft>
          <a:spcPct val="0"/>
        </a:spcAft>
        <a:buChar char="•"/>
        <a:defRPr sz="3400">
          <a:solidFill>
            <a:schemeClr val="tx1"/>
          </a:solidFill>
          <a:latin typeface="+mn-lt"/>
          <a:ea typeface="+mn-ea"/>
          <a:cs typeface="+mn-cs"/>
        </a:defRPr>
      </a:lvl1pPr>
      <a:lvl2pPr marL="784225" indent="-300038" algn="l" defTabSz="966788" rtl="0" eaLnBrk="0" fontAlgn="base" hangingPunct="0">
        <a:spcBef>
          <a:spcPct val="20000"/>
        </a:spcBef>
        <a:spcAft>
          <a:spcPct val="0"/>
        </a:spcAft>
        <a:buChar char="–"/>
        <a:defRPr sz="2900">
          <a:solidFill>
            <a:schemeClr val="tx1"/>
          </a:solidFill>
          <a:latin typeface="+mn-lt"/>
        </a:defRPr>
      </a:lvl2pPr>
      <a:lvl3pPr marL="1208088" indent="-241300" algn="l" defTabSz="966788" rtl="0" eaLnBrk="0" fontAlgn="base" hangingPunct="0">
        <a:spcBef>
          <a:spcPct val="20000"/>
        </a:spcBef>
        <a:spcAft>
          <a:spcPct val="0"/>
        </a:spcAft>
        <a:buChar char="•"/>
        <a:defRPr sz="2600">
          <a:solidFill>
            <a:schemeClr val="tx1"/>
          </a:solidFill>
          <a:latin typeface="+mn-lt"/>
        </a:defRPr>
      </a:lvl3pPr>
      <a:lvl4pPr marL="1690688" indent="-239713" algn="l" defTabSz="966788" rtl="0" eaLnBrk="0" fontAlgn="base" hangingPunct="0">
        <a:spcBef>
          <a:spcPct val="20000"/>
        </a:spcBef>
        <a:spcAft>
          <a:spcPct val="0"/>
        </a:spcAft>
        <a:buChar char="–"/>
        <a:defRPr sz="2100">
          <a:solidFill>
            <a:schemeClr val="tx1"/>
          </a:solidFill>
          <a:latin typeface="+mn-lt"/>
        </a:defRPr>
      </a:lvl4pPr>
      <a:lvl5pPr marL="2174875" indent="-241300" algn="l" defTabSz="966788" rtl="0" eaLnBrk="0" fontAlgn="base" hangingPunct="0">
        <a:spcBef>
          <a:spcPct val="20000"/>
        </a:spcBef>
        <a:spcAft>
          <a:spcPct val="0"/>
        </a:spcAft>
        <a:buChar char="»"/>
        <a:defRPr sz="2100">
          <a:solidFill>
            <a:schemeClr val="tx1"/>
          </a:solidFill>
          <a:latin typeface="+mn-lt"/>
        </a:defRPr>
      </a:lvl5pPr>
      <a:lvl6pPr marL="2632075" indent="-241300" algn="l" defTabSz="966788" rtl="0" fontAlgn="base">
        <a:spcBef>
          <a:spcPct val="20000"/>
        </a:spcBef>
        <a:spcAft>
          <a:spcPct val="0"/>
        </a:spcAft>
        <a:buChar char="»"/>
        <a:defRPr sz="2100">
          <a:solidFill>
            <a:schemeClr val="tx1"/>
          </a:solidFill>
          <a:latin typeface="+mn-lt"/>
        </a:defRPr>
      </a:lvl6pPr>
      <a:lvl7pPr marL="3089275" indent="-241300" algn="l" defTabSz="966788" rtl="0" fontAlgn="base">
        <a:spcBef>
          <a:spcPct val="20000"/>
        </a:spcBef>
        <a:spcAft>
          <a:spcPct val="0"/>
        </a:spcAft>
        <a:buChar char="»"/>
        <a:defRPr sz="2100">
          <a:solidFill>
            <a:schemeClr val="tx1"/>
          </a:solidFill>
          <a:latin typeface="+mn-lt"/>
        </a:defRPr>
      </a:lvl7pPr>
      <a:lvl8pPr marL="3546475" indent="-241300" algn="l" defTabSz="966788" rtl="0" fontAlgn="base">
        <a:spcBef>
          <a:spcPct val="20000"/>
        </a:spcBef>
        <a:spcAft>
          <a:spcPct val="0"/>
        </a:spcAft>
        <a:buChar char="»"/>
        <a:defRPr sz="2100">
          <a:solidFill>
            <a:schemeClr val="tx1"/>
          </a:solidFill>
          <a:latin typeface="+mn-lt"/>
        </a:defRPr>
      </a:lvl8pPr>
      <a:lvl9pPr marL="4003675" indent="-241300" algn="l" defTabSz="966788" rtl="0" fontAlgn="base">
        <a:spcBef>
          <a:spcPct val="20000"/>
        </a:spcBef>
        <a:spcAft>
          <a:spcPct val="0"/>
        </a:spcAft>
        <a:buChar char="»"/>
        <a:defRPr sz="2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Fact Sheet background_1 - September 2013.png"/>
          <p:cNvPicPr>
            <a:picLocks noChangeAspect="1"/>
          </p:cNvPicPr>
          <p:nvPr userDrawn="1"/>
        </p:nvPicPr>
        <p:blipFill>
          <a:blip r:embed="rId13" cstate="print"/>
          <a:stretch>
            <a:fillRect/>
          </a:stretch>
        </p:blipFill>
        <p:spPr>
          <a:xfrm>
            <a:off x="-169718" y="-152400"/>
            <a:ext cx="7654636" cy="9906000"/>
          </a:xfrm>
          <a:prstGeom prst="rect">
            <a:avLst/>
          </a:prstGeom>
        </p:spPr>
      </p:pic>
      <p:sp>
        <p:nvSpPr>
          <p:cNvPr id="10" name="TextBox 9"/>
          <p:cNvSpPr txBox="1"/>
          <p:nvPr userDrawn="1"/>
        </p:nvSpPr>
        <p:spPr>
          <a:xfrm>
            <a:off x="412845" y="1933575"/>
            <a:ext cx="2009775" cy="584775"/>
          </a:xfrm>
          <a:prstGeom prst="rect">
            <a:avLst/>
          </a:prstGeom>
          <a:noFill/>
        </p:spPr>
        <p:txBody>
          <a:bodyPr lIns="0" tIns="0" rIns="0" bIns="0">
            <a:spAutoFit/>
          </a:bodyPr>
          <a:lstStyle/>
          <a:p>
            <a:pPr>
              <a:defRPr/>
            </a:pPr>
            <a:r>
              <a:rPr lang="en-US" dirty="0">
                <a:solidFill>
                  <a:srgbClr val="C00000"/>
                </a:solidFill>
                <a:latin typeface="Arial Black" pitchFamily="34" charset="0"/>
              </a:rPr>
              <a:t>AIRCRAFT PLATFORMS</a:t>
            </a:r>
          </a:p>
        </p:txBody>
      </p:sp>
    </p:spTree>
    <p:extLst>
      <p:ext uri="{BB962C8B-B14F-4D97-AF65-F5344CB8AC3E}">
        <p14:creationId xmlns:p14="http://schemas.microsoft.com/office/powerpoint/2010/main" val="20143881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66788" rtl="0" eaLnBrk="0" fontAlgn="base" hangingPunct="0">
        <a:spcBef>
          <a:spcPct val="0"/>
        </a:spcBef>
        <a:spcAft>
          <a:spcPct val="0"/>
        </a:spcAft>
        <a:defRPr sz="4600">
          <a:solidFill>
            <a:schemeClr val="tx2"/>
          </a:solidFill>
          <a:latin typeface="+mj-lt"/>
          <a:ea typeface="+mj-ea"/>
          <a:cs typeface="+mj-cs"/>
        </a:defRPr>
      </a:lvl1pPr>
      <a:lvl2pPr algn="ctr" defTabSz="966788" rtl="0" eaLnBrk="0" fontAlgn="base" hangingPunct="0">
        <a:spcBef>
          <a:spcPct val="0"/>
        </a:spcBef>
        <a:spcAft>
          <a:spcPct val="0"/>
        </a:spcAft>
        <a:defRPr sz="4600">
          <a:solidFill>
            <a:schemeClr val="tx2"/>
          </a:solidFill>
          <a:latin typeface="Arial" charset="0"/>
        </a:defRPr>
      </a:lvl2pPr>
      <a:lvl3pPr algn="ctr" defTabSz="966788" rtl="0" eaLnBrk="0" fontAlgn="base" hangingPunct="0">
        <a:spcBef>
          <a:spcPct val="0"/>
        </a:spcBef>
        <a:spcAft>
          <a:spcPct val="0"/>
        </a:spcAft>
        <a:defRPr sz="4600">
          <a:solidFill>
            <a:schemeClr val="tx2"/>
          </a:solidFill>
          <a:latin typeface="Arial" charset="0"/>
        </a:defRPr>
      </a:lvl3pPr>
      <a:lvl4pPr algn="ctr" defTabSz="966788" rtl="0" eaLnBrk="0" fontAlgn="base" hangingPunct="0">
        <a:spcBef>
          <a:spcPct val="0"/>
        </a:spcBef>
        <a:spcAft>
          <a:spcPct val="0"/>
        </a:spcAft>
        <a:defRPr sz="4600">
          <a:solidFill>
            <a:schemeClr val="tx2"/>
          </a:solidFill>
          <a:latin typeface="Arial" charset="0"/>
        </a:defRPr>
      </a:lvl4pPr>
      <a:lvl5pPr algn="ctr" defTabSz="966788" rtl="0" eaLnBrk="0" fontAlgn="base" hangingPunct="0">
        <a:spcBef>
          <a:spcPct val="0"/>
        </a:spcBef>
        <a:spcAft>
          <a:spcPct val="0"/>
        </a:spcAft>
        <a:defRPr sz="4600">
          <a:solidFill>
            <a:schemeClr val="tx2"/>
          </a:solidFill>
          <a:latin typeface="Arial" charset="0"/>
        </a:defRPr>
      </a:lvl5pPr>
      <a:lvl6pPr marL="457200" algn="ctr" defTabSz="966788" rtl="0" fontAlgn="base">
        <a:spcBef>
          <a:spcPct val="0"/>
        </a:spcBef>
        <a:spcAft>
          <a:spcPct val="0"/>
        </a:spcAft>
        <a:defRPr sz="4600">
          <a:solidFill>
            <a:schemeClr val="tx2"/>
          </a:solidFill>
          <a:latin typeface="Arial" charset="0"/>
        </a:defRPr>
      </a:lvl6pPr>
      <a:lvl7pPr marL="914400" algn="ctr" defTabSz="966788" rtl="0" fontAlgn="base">
        <a:spcBef>
          <a:spcPct val="0"/>
        </a:spcBef>
        <a:spcAft>
          <a:spcPct val="0"/>
        </a:spcAft>
        <a:defRPr sz="4600">
          <a:solidFill>
            <a:schemeClr val="tx2"/>
          </a:solidFill>
          <a:latin typeface="Arial" charset="0"/>
        </a:defRPr>
      </a:lvl7pPr>
      <a:lvl8pPr marL="1371600" algn="ctr" defTabSz="966788" rtl="0" fontAlgn="base">
        <a:spcBef>
          <a:spcPct val="0"/>
        </a:spcBef>
        <a:spcAft>
          <a:spcPct val="0"/>
        </a:spcAft>
        <a:defRPr sz="4600">
          <a:solidFill>
            <a:schemeClr val="tx2"/>
          </a:solidFill>
          <a:latin typeface="Arial" charset="0"/>
        </a:defRPr>
      </a:lvl8pPr>
      <a:lvl9pPr marL="1828800" algn="ctr" defTabSz="966788" rtl="0" fontAlgn="base">
        <a:spcBef>
          <a:spcPct val="0"/>
        </a:spcBef>
        <a:spcAft>
          <a:spcPct val="0"/>
        </a:spcAft>
        <a:defRPr sz="4600">
          <a:solidFill>
            <a:schemeClr val="tx2"/>
          </a:solidFill>
          <a:latin typeface="Arial" charset="0"/>
        </a:defRPr>
      </a:lvl9pPr>
    </p:titleStyle>
    <p:bodyStyle>
      <a:lvl1pPr marL="363538" indent="-363538" algn="l" defTabSz="966788" rtl="0" eaLnBrk="0" fontAlgn="base" hangingPunct="0">
        <a:spcBef>
          <a:spcPct val="20000"/>
        </a:spcBef>
        <a:spcAft>
          <a:spcPct val="0"/>
        </a:spcAft>
        <a:buChar char="•"/>
        <a:defRPr sz="3400">
          <a:solidFill>
            <a:schemeClr val="tx1"/>
          </a:solidFill>
          <a:latin typeface="+mn-lt"/>
          <a:ea typeface="+mn-ea"/>
          <a:cs typeface="+mn-cs"/>
        </a:defRPr>
      </a:lvl1pPr>
      <a:lvl2pPr marL="784225" indent="-300038" algn="l" defTabSz="966788" rtl="0" eaLnBrk="0" fontAlgn="base" hangingPunct="0">
        <a:spcBef>
          <a:spcPct val="20000"/>
        </a:spcBef>
        <a:spcAft>
          <a:spcPct val="0"/>
        </a:spcAft>
        <a:buChar char="–"/>
        <a:defRPr sz="2900">
          <a:solidFill>
            <a:schemeClr val="tx1"/>
          </a:solidFill>
          <a:latin typeface="+mn-lt"/>
        </a:defRPr>
      </a:lvl2pPr>
      <a:lvl3pPr marL="1208088" indent="-241300" algn="l" defTabSz="966788" rtl="0" eaLnBrk="0" fontAlgn="base" hangingPunct="0">
        <a:spcBef>
          <a:spcPct val="20000"/>
        </a:spcBef>
        <a:spcAft>
          <a:spcPct val="0"/>
        </a:spcAft>
        <a:buChar char="•"/>
        <a:defRPr sz="2600">
          <a:solidFill>
            <a:schemeClr val="tx1"/>
          </a:solidFill>
          <a:latin typeface="+mn-lt"/>
        </a:defRPr>
      </a:lvl3pPr>
      <a:lvl4pPr marL="1690688" indent="-239713" algn="l" defTabSz="966788" rtl="0" eaLnBrk="0" fontAlgn="base" hangingPunct="0">
        <a:spcBef>
          <a:spcPct val="20000"/>
        </a:spcBef>
        <a:spcAft>
          <a:spcPct val="0"/>
        </a:spcAft>
        <a:buChar char="–"/>
        <a:defRPr sz="2100">
          <a:solidFill>
            <a:schemeClr val="tx1"/>
          </a:solidFill>
          <a:latin typeface="+mn-lt"/>
        </a:defRPr>
      </a:lvl4pPr>
      <a:lvl5pPr marL="2174875" indent="-241300" algn="l" defTabSz="966788" rtl="0" eaLnBrk="0" fontAlgn="base" hangingPunct="0">
        <a:spcBef>
          <a:spcPct val="20000"/>
        </a:spcBef>
        <a:spcAft>
          <a:spcPct val="0"/>
        </a:spcAft>
        <a:buChar char="»"/>
        <a:defRPr sz="2100">
          <a:solidFill>
            <a:schemeClr val="tx1"/>
          </a:solidFill>
          <a:latin typeface="+mn-lt"/>
        </a:defRPr>
      </a:lvl5pPr>
      <a:lvl6pPr marL="2632075" indent="-241300" algn="l" defTabSz="966788" rtl="0" fontAlgn="base">
        <a:spcBef>
          <a:spcPct val="20000"/>
        </a:spcBef>
        <a:spcAft>
          <a:spcPct val="0"/>
        </a:spcAft>
        <a:buChar char="»"/>
        <a:defRPr sz="2100">
          <a:solidFill>
            <a:schemeClr val="tx1"/>
          </a:solidFill>
          <a:latin typeface="+mn-lt"/>
        </a:defRPr>
      </a:lvl6pPr>
      <a:lvl7pPr marL="3089275" indent="-241300" algn="l" defTabSz="966788" rtl="0" fontAlgn="base">
        <a:spcBef>
          <a:spcPct val="20000"/>
        </a:spcBef>
        <a:spcAft>
          <a:spcPct val="0"/>
        </a:spcAft>
        <a:buChar char="»"/>
        <a:defRPr sz="2100">
          <a:solidFill>
            <a:schemeClr val="tx1"/>
          </a:solidFill>
          <a:latin typeface="+mn-lt"/>
        </a:defRPr>
      </a:lvl7pPr>
      <a:lvl8pPr marL="3546475" indent="-241300" algn="l" defTabSz="966788" rtl="0" fontAlgn="base">
        <a:spcBef>
          <a:spcPct val="20000"/>
        </a:spcBef>
        <a:spcAft>
          <a:spcPct val="0"/>
        </a:spcAft>
        <a:buChar char="»"/>
        <a:defRPr sz="2100">
          <a:solidFill>
            <a:schemeClr val="tx1"/>
          </a:solidFill>
          <a:latin typeface="+mn-lt"/>
        </a:defRPr>
      </a:lvl8pPr>
      <a:lvl9pPr marL="4003675" indent="-241300" algn="l" defTabSz="966788" rtl="0" fontAlgn="base">
        <a:spcBef>
          <a:spcPct val="20000"/>
        </a:spcBef>
        <a:spcAft>
          <a:spcPct val="0"/>
        </a:spcAft>
        <a:buChar char="»"/>
        <a:defRPr sz="2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eil.a.graf.civ@us.navy.mil" TargetMode="External"/><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mailto:neil.a.graf.civ@us.navy.mil"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5" name="Text Box 17"/>
          <p:cNvSpPr txBox="1">
            <a:spLocks noChangeArrowheads="1"/>
          </p:cNvSpPr>
          <p:nvPr/>
        </p:nvSpPr>
        <p:spPr bwMode="auto">
          <a:xfrm>
            <a:off x="2156346" y="531293"/>
            <a:ext cx="4899482" cy="590042"/>
          </a:xfrm>
          <a:prstGeom prst="rect">
            <a:avLst/>
          </a:prstGeom>
          <a:noFill/>
          <a:ln w="9525">
            <a:noFill/>
            <a:miter lim="800000"/>
            <a:headEnd/>
            <a:tailEnd/>
          </a:ln>
          <a:effectLst>
            <a:outerShdw dist="17961" dir="2700000" algn="ctr" rotWithShape="0">
              <a:srgbClr val="4D4D4D"/>
            </a:outerShdw>
          </a:effectLst>
        </p:spPr>
        <p:txBody>
          <a:bodyPr wrap="square" lIns="96655" tIns="48328" rIns="96655" bIns="48328">
            <a:spAutoFit/>
          </a:bodyPr>
          <a:lstStyle/>
          <a:p>
            <a:pPr algn="ctr" defTabSz="966788">
              <a:defRPr/>
            </a:pPr>
            <a:r>
              <a:rPr lang="en-US" sz="1600" dirty="0">
                <a:solidFill>
                  <a:schemeClr val="bg1"/>
                </a:solidFill>
                <a:latin typeface="Arial Black" pitchFamily="34" charset="0"/>
                <a:cs typeface="Arial" charset="0"/>
              </a:rPr>
              <a:t>Navy Manufacturing Technology Program Significantly Impacts Ship Affordability</a:t>
            </a:r>
          </a:p>
        </p:txBody>
      </p:sp>
      <p:sp>
        <p:nvSpPr>
          <p:cNvPr id="11" name="Rectangle 10"/>
          <p:cNvSpPr/>
          <p:nvPr/>
        </p:nvSpPr>
        <p:spPr>
          <a:xfrm>
            <a:off x="187325" y="198452"/>
            <a:ext cx="6875561" cy="261610"/>
          </a:xfrm>
          <a:prstGeom prst="rect">
            <a:avLst/>
          </a:prstGeom>
        </p:spPr>
        <p:txBody>
          <a:bodyPr wrap="square">
            <a:spAutoFit/>
          </a:bodyPr>
          <a:lstStyle/>
          <a:p>
            <a:pPr defTabSz="966788">
              <a:defRPr/>
            </a:pPr>
            <a:r>
              <a:rPr lang="en-US" sz="1100" b="1" dirty="0">
                <a:solidFill>
                  <a:schemeClr val="accent2">
                    <a:lumMod val="75000"/>
                  </a:schemeClr>
                </a:solidFill>
              </a:rPr>
              <a:t>Code 332 – </a:t>
            </a:r>
            <a:r>
              <a:rPr lang="fr-FR" sz="1100" b="1" dirty="0">
                <a:solidFill>
                  <a:schemeClr val="accent2">
                    <a:lumMod val="75000"/>
                  </a:schemeClr>
                </a:solidFill>
              </a:rPr>
              <a:t>Advanced Naval Materials &amp; </a:t>
            </a:r>
            <a:r>
              <a:rPr lang="fr-FR" sz="1100" b="1" dirty="0" err="1">
                <a:solidFill>
                  <a:schemeClr val="accent2">
                    <a:lumMod val="75000"/>
                  </a:schemeClr>
                </a:solidFill>
              </a:rPr>
              <a:t>Systems</a:t>
            </a:r>
            <a:r>
              <a:rPr lang="fr-FR" sz="1100" b="1" dirty="0">
                <a:solidFill>
                  <a:schemeClr val="accent2">
                    <a:lumMod val="75000"/>
                  </a:schemeClr>
                </a:solidFill>
              </a:rPr>
              <a:t> Division</a:t>
            </a:r>
            <a:endParaRPr lang="en-US" sz="1100" b="1" dirty="0">
              <a:solidFill>
                <a:schemeClr val="accent2">
                  <a:lumMod val="75000"/>
                </a:schemeClr>
              </a:solidFill>
            </a:endParaRPr>
          </a:p>
        </p:txBody>
      </p:sp>
      <p:sp>
        <p:nvSpPr>
          <p:cNvPr id="14" name="Rectangle 13"/>
          <p:cNvSpPr/>
          <p:nvPr/>
        </p:nvSpPr>
        <p:spPr>
          <a:xfrm>
            <a:off x="2488796" y="1474237"/>
            <a:ext cx="4624302" cy="7586692"/>
          </a:xfrm>
          <a:prstGeom prst="rect">
            <a:avLst/>
          </a:prstGeom>
          <a:ln>
            <a:noFill/>
          </a:ln>
        </p:spPr>
        <p:txBody>
          <a:bodyPr wrap="square" lIns="0" tIns="0" rIns="0" bIns="0">
            <a:spAutoFit/>
          </a:bodyPr>
          <a:lstStyle/>
          <a:p>
            <a:r>
              <a:rPr lang="en-US" sz="1000" b="1" dirty="0"/>
              <a:t>System Integrates Automated Schedule Optimization and Machine Learning into Shipyard Capacity Planning, Estimated to Save Shipyards $20.7M</a:t>
            </a:r>
          </a:p>
          <a:p>
            <a:r>
              <a:rPr lang="en-US" sz="900" dirty="0"/>
              <a:t>The Naval Shipbuilding and Advanced Manufacturing (NSAM) Center developed a system that integrates automated schedule optimization and machine learning (ML) and supports more robust construction schedules, enhances communication with supply chain management, and addresses efficiency and safety concerns. NSAM defined use cases and requirements and worked closely with Newport News Shipbuilding (NNS), Ingalls Shipbuilding, and software vendor BigBear.ai to develop and evaluate a preliminary proof of concept and completed agile software development sprints that updated system features and significantly increased functionality. The tool allows production planning and supply chain to rapidly inform each other of construction need dates, availability dates, and subsequent changes to reduce risk to schedule compliance. The tool also leverages ML to analyze historical decisions made by capacity planners to create a more robust recommender system that rapidly produces a properly structured footprint by feeding the placement recommendations into Shipyard AI’s engine. The system was partially implemented at NNS and Ingalls in FY2024 and is estimated to save the combined shipyards nearly $21.0M over the initial five years of use. Additional savings are anticipated when the software is offered to the broader shipbuilding community in FY2025.</a:t>
            </a:r>
          </a:p>
          <a:p>
            <a:endParaRPr lang="en-US" sz="500" dirty="0"/>
          </a:p>
          <a:p>
            <a:r>
              <a:rPr lang="en-US" sz="1000" b="1" dirty="0"/>
              <a:t>Adopting Industrial Internet of Things Extends Condition-Based Maintenance, Estimated to Save Navy $7.0M over Five Years</a:t>
            </a:r>
          </a:p>
          <a:p>
            <a:r>
              <a:rPr lang="en-US" sz="900" dirty="0"/>
              <a:t>Under an earlier ManTech project (S2750 Diagnostic and Predictive Monitoring for Facilities Equipment), General Dynamics Electric Boat (GDEB) and the Institute for Manufacturing and Sustainment Technologies (iMAST) identified the value of precision predictive maintenance (PdM) through manual equipment health monitoring. However, not all critical assets can be safely monitored with standard means due to physical access challenges. iMAST supplemented conventional PdM with advanced industrial internet of things technology to automatically communicate impending faults / failures of critical assets for near-continuous health monitoring. Wireless sensors were installed on two critical path assets (a large crane and a press), and gateways were used to transfer machine data to a stand-alone laptop. A pilot and subsequent demonstrations were conducted to showcase the ability to wirelessly transfer machine data from the critical assets to a stand-alone laptop. The system will enable monitoring of all critical path VIRGINIA and COLUMBIA Class submarine manufacturing equipment to reduce costs and schedule disruptions. The system also proved that monitoring could be done in a security-compliant and cost-effective manner (return on investment =1.9:1) and produced the first actual, hard usage data for Naval Surface Warfare Center, Crane Division, which also will support shipyard capacity planning. Upon full implementation at GDEB in FY2025, the data will be transferred to </a:t>
            </a:r>
            <a:r>
              <a:rPr lang="en-US" sz="900" dirty="0" err="1"/>
              <a:t>GBED’s</a:t>
            </a:r>
            <a:r>
              <a:rPr lang="en-US" sz="900" dirty="0"/>
              <a:t> operational technology network. </a:t>
            </a:r>
          </a:p>
          <a:p>
            <a:endParaRPr lang="en-US" sz="500" b="1" dirty="0"/>
          </a:p>
          <a:p>
            <a:pPr>
              <a:buClr>
                <a:srgbClr val="002060"/>
              </a:buClr>
              <a:defRPr/>
            </a:pPr>
            <a:r>
              <a:rPr lang="en-US" sz="1000" b="1" dirty="0">
                <a:latin typeface="Arial" panose="020B0604020202020204" pitchFamily="34" charset="0"/>
                <a:cs typeface="Arial" panose="020B0604020202020204" pitchFamily="34" charset="0"/>
              </a:rPr>
              <a:t>Optimized Ceramic Coating Improves Large Diameter Submarine Ball Valves, Estimated Life-Cycle Savings of &gt;$100M for VCS and CLB</a:t>
            </a:r>
          </a:p>
          <a:p>
            <a:pPr>
              <a:buClr>
                <a:srgbClr val="002060"/>
              </a:buClr>
              <a:defRPr/>
            </a:pPr>
            <a:r>
              <a:rPr lang="en-US" sz="900" dirty="0">
                <a:latin typeface="Arial" panose="020B0604020202020204" pitchFamily="34" charset="0"/>
                <a:cs typeface="Arial" panose="020B0604020202020204" pitchFamily="34" charset="0"/>
              </a:rPr>
              <a:t>Current coating on large diameter submarine seawater valve balls fails prematurely, resulting in calcareous deposits from marine growth, high operating torque conditions, and emergent repairs at significant cost. The Institute for Manufacturing and Sustainment Technologies (</a:t>
            </a:r>
            <a:r>
              <a:rPr lang="en-US" sz="900" dirty="0" err="1">
                <a:latin typeface="Arial" panose="020B0604020202020204" pitchFamily="34" charset="0"/>
                <a:cs typeface="Arial" panose="020B0604020202020204" pitchFamily="34" charset="0"/>
              </a:rPr>
              <a:t>iMAST</a:t>
            </a:r>
            <a:r>
              <a:rPr lang="en-US" sz="900" dirty="0">
                <a:latin typeface="Arial" panose="020B0604020202020204" pitchFamily="34" charset="0"/>
                <a:cs typeface="Arial" panose="020B0604020202020204" pitchFamily="34" charset="0"/>
              </a:rPr>
              <a:t>) developed a life-of-boat ceramic coating that can be applied to both in-service and new construction valve balls. </a:t>
            </a:r>
            <a:r>
              <a:rPr lang="en-US" sz="900" dirty="0" err="1">
                <a:latin typeface="Arial" panose="020B0604020202020204" pitchFamily="34" charset="0"/>
                <a:cs typeface="Arial" panose="020B0604020202020204" pitchFamily="34" charset="0"/>
              </a:rPr>
              <a:t>iMAST</a:t>
            </a:r>
            <a:r>
              <a:rPr lang="en-US" sz="900" dirty="0">
                <a:latin typeface="Arial" panose="020B0604020202020204" pitchFamily="34" charset="0"/>
                <a:cs typeface="Arial" panose="020B0604020202020204" pitchFamily="34" charset="0"/>
              </a:rPr>
              <a:t> identified the contributing coating system deficiencies and the failure mechanism of the ceramic- and Teflon-coated titanium valve balls and their repair processing parameters. The ceramic coating application process, deposition parameters, and coating microstructure were optimized to provide the ultimate ceramic coating solution. This Navy-owned coating process can be applied to both in-service ballistic and nuclear submarines, ships, and submersibles, as well as new submarine construction (VCS and COLUMBIA Class submarines). Total estimated life-cycle savings of &gt;$100M for VCS and CLB are expected with additional savings for other submarine classes possible.</a:t>
            </a:r>
          </a:p>
        </p:txBody>
      </p:sp>
      <p:sp>
        <p:nvSpPr>
          <p:cNvPr id="15" name="TextBox 14"/>
          <p:cNvSpPr txBox="1"/>
          <p:nvPr/>
        </p:nvSpPr>
        <p:spPr>
          <a:xfrm>
            <a:off x="322403" y="2537500"/>
            <a:ext cx="2031357" cy="6278642"/>
          </a:xfrm>
          <a:prstGeom prst="rect">
            <a:avLst/>
          </a:prstGeom>
          <a:noFill/>
        </p:spPr>
        <p:txBody>
          <a:bodyPr wrap="square">
            <a:spAutoFit/>
          </a:bodyPr>
          <a:lstStyle/>
          <a:p>
            <a:pPr>
              <a:defRPr/>
            </a:pPr>
            <a:r>
              <a:rPr lang="en-US" sz="1000" dirty="0">
                <a:solidFill>
                  <a:schemeClr val="accent2">
                    <a:lumMod val="75000"/>
                  </a:schemeClr>
                </a:solidFill>
                <a:latin typeface="Arial Black" pitchFamily="34" charset="0"/>
              </a:rPr>
              <a:t>VIRGINIA CLASS SUBMARINE</a:t>
            </a:r>
          </a:p>
          <a:p>
            <a:pPr>
              <a:defRPr/>
            </a:pPr>
            <a:endParaRPr lang="en-US" sz="1000" dirty="0">
              <a:solidFill>
                <a:schemeClr val="accent2">
                  <a:lumMod val="75000"/>
                </a:schemeClr>
              </a:solidFill>
              <a:latin typeface="Arial Black" pitchFamily="34" charset="0"/>
            </a:endParaRPr>
          </a:p>
          <a:p>
            <a:pPr>
              <a:defRPr/>
            </a:pPr>
            <a:endParaRPr lang="en-US" sz="1000" dirty="0">
              <a:solidFill>
                <a:schemeClr val="accent2">
                  <a:lumMod val="75000"/>
                </a:schemeClr>
              </a:solidFill>
              <a:latin typeface="Arial Black" pitchFamily="34" charset="0"/>
            </a:endParaRPr>
          </a:p>
          <a:p>
            <a:pPr>
              <a:defRPr/>
            </a:pPr>
            <a:endParaRPr lang="en-US" sz="1000" dirty="0">
              <a:solidFill>
                <a:schemeClr val="accent2">
                  <a:lumMod val="75000"/>
                </a:schemeClr>
              </a:solidFill>
              <a:latin typeface="Arial Black" pitchFamily="34" charset="0"/>
            </a:endParaRPr>
          </a:p>
          <a:p>
            <a:pPr>
              <a:defRPr/>
            </a:pPr>
            <a:endParaRPr lang="en-US" sz="1000" dirty="0">
              <a:solidFill>
                <a:schemeClr val="accent2">
                  <a:lumMod val="75000"/>
                </a:schemeClr>
              </a:solidFill>
              <a:latin typeface="Arial Black" pitchFamily="34" charset="0"/>
            </a:endParaRPr>
          </a:p>
          <a:p>
            <a:pPr>
              <a:defRPr/>
            </a:pPr>
            <a:endParaRPr lang="en-US" sz="900" dirty="0"/>
          </a:p>
          <a:p>
            <a:pPr>
              <a:defRPr/>
            </a:pPr>
            <a:endParaRPr lang="en-US" sz="900" dirty="0"/>
          </a:p>
          <a:p>
            <a:pPr>
              <a:defRPr/>
            </a:pPr>
            <a:r>
              <a:rPr lang="en-US" sz="1000" dirty="0">
                <a:solidFill>
                  <a:schemeClr val="accent2">
                    <a:lumMod val="75000"/>
                  </a:schemeClr>
                </a:solidFill>
                <a:latin typeface="Arial Black" pitchFamily="34" charset="0"/>
              </a:rPr>
              <a:t>COLUMBIA CLASS SUBMARINE</a:t>
            </a:r>
          </a:p>
          <a:p>
            <a:pPr>
              <a:defRPr/>
            </a:pPr>
            <a:endParaRPr lang="en-US" sz="1000" dirty="0">
              <a:solidFill>
                <a:schemeClr val="accent2">
                  <a:lumMod val="75000"/>
                </a:schemeClr>
              </a:solidFill>
              <a:latin typeface="Arial Black" pitchFamily="34" charset="0"/>
            </a:endParaRPr>
          </a:p>
          <a:p>
            <a:pPr>
              <a:defRPr/>
            </a:pPr>
            <a:endParaRPr lang="en-US" sz="1000" dirty="0">
              <a:solidFill>
                <a:schemeClr val="accent2">
                  <a:lumMod val="75000"/>
                </a:schemeClr>
              </a:solidFill>
              <a:latin typeface="Arial Black" pitchFamily="34" charset="0"/>
            </a:endParaRPr>
          </a:p>
          <a:p>
            <a:pPr>
              <a:defRPr/>
            </a:pPr>
            <a:endParaRPr lang="en-US" sz="900" dirty="0"/>
          </a:p>
          <a:p>
            <a:pPr>
              <a:defRPr/>
            </a:pPr>
            <a:endParaRPr lang="en-US" sz="900" dirty="0"/>
          </a:p>
          <a:p>
            <a:pPr>
              <a:defRPr/>
            </a:pPr>
            <a:endParaRPr lang="en-US" sz="900" dirty="0"/>
          </a:p>
          <a:p>
            <a:pPr>
              <a:defRPr/>
            </a:pPr>
            <a:endParaRPr lang="en-US" sz="700" spc="-80" dirty="0">
              <a:solidFill>
                <a:schemeClr val="accent2">
                  <a:lumMod val="75000"/>
                </a:schemeClr>
              </a:solidFill>
              <a:latin typeface="Arial Black" pitchFamily="34" charset="0"/>
            </a:endParaRPr>
          </a:p>
          <a:p>
            <a:pPr>
              <a:defRPr/>
            </a:pPr>
            <a:endParaRPr lang="en-US" sz="1000" dirty="0">
              <a:solidFill>
                <a:schemeClr val="accent2">
                  <a:lumMod val="75000"/>
                </a:schemeClr>
              </a:solidFill>
              <a:latin typeface="Arial Black" pitchFamily="34" charset="0"/>
            </a:endParaRPr>
          </a:p>
          <a:p>
            <a:pPr>
              <a:defRPr/>
            </a:pPr>
            <a:r>
              <a:rPr lang="en-US" sz="1000" dirty="0">
                <a:solidFill>
                  <a:schemeClr val="accent2">
                    <a:lumMod val="75000"/>
                  </a:schemeClr>
                </a:solidFill>
                <a:latin typeface="Arial Black" pitchFamily="34" charset="0"/>
              </a:rPr>
              <a:t>CVN 78 CLASS AIRCRAFT CARRIER</a:t>
            </a:r>
          </a:p>
          <a:p>
            <a:pPr>
              <a:defRPr/>
            </a:pPr>
            <a:endParaRPr lang="en-US" sz="1000" spc="-80" dirty="0">
              <a:solidFill>
                <a:schemeClr val="accent2">
                  <a:lumMod val="75000"/>
                </a:schemeClr>
              </a:solidFill>
              <a:latin typeface="Arial Black" pitchFamily="34" charset="0"/>
            </a:endParaRPr>
          </a:p>
          <a:p>
            <a:pPr>
              <a:defRPr/>
            </a:pPr>
            <a:endParaRPr lang="en-US" sz="900" dirty="0"/>
          </a:p>
          <a:p>
            <a:pPr>
              <a:defRPr/>
            </a:pPr>
            <a:endParaRPr lang="en-US" sz="900" dirty="0"/>
          </a:p>
          <a:p>
            <a:pPr>
              <a:defRPr/>
            </a:pPr>
            <a:endParaRPr lang="en-US" sz="900" dirty="0"/>
          </a:p>
          <a:p>
            <a:pPr>
              <a:defRPr/>
            </a:pPr>
            <a:endParaRPr lang="en-US" sz="900" dirty="0"/>
          </a:p>
          <a:p>
            <a:pPr>
              <a:defRPr/>
            </a:pPr>
            <a:endParaRPr lang="en-US" sz="1000" dirty="0">
              <a:solidFill>
                <a:schemeClr val="accent2">
                  <a:lumMod val="75000"/>
                </a:schemeClr>
              </a:solidFill>
              <a:latin typeface="Arial Black" pitchFamily="34" charset="0"/>
            </a:endParaRPr>
          </a:p>
          <a:p>
            <a:pPr>
              <a:defRPr/>
            </a:pPr>
            <a:endParaRPr lang="en-US" sz="1000" dirty="0">
              <a:solidFill>
                <a:schemeClr val="accent2">
                  <a:lumMod val="75000"/>
                </a:schemeClr>
              </a:solidFill>
              <a:latin typeface="Arial Black" pitchFamily="34" charset="0"/>
            </a:endParaRPr>
          </a:p>
          <a:p>
            <a:pPr>
              <a:defRPr/>
            </a:pPr>
            <a:r>
              <a:rPr lang="en-US" sz="1000" dirty="0">
                <a:solidFill>
                  <a:schemeClr val="accent2">
                    <a:lumMod val="75000"/>
                  </a:schemeClr>
                </a:solidFill>
                <a:latin typeface="Arial Black" pitchFamily="34" charset="0"/>
              </a:rPr>
              <a:t>DDG 51 CLASS DESTROYER</a:t>
            </a:r>
          </a:p>
          <a:p>
            <a:pPr>
              <a:defRPr/>
            </a:pPr>
            <a:endParaRPr lang="en-US" sz="900" dirty="0"/>
          </a:p>
          <a:p>
            <a:pPr>
              <a:defRPr/>
            </a:pPr>
            <a:endParaRPr lang="en-US" sz="900" dirty="0"/>
          </a:p>
          <a:p>
            <a:pPr>
              <a:defRPr/>
            </a:pPr>
            <a:endParaRPr lang="en-US" sz="900" dirty="0"/>
          </a:p>
          <a:p>
            <a:pPr>
              <a:defRPr/>
            </a:pPr>
            <a:endParaRPr lang="en-US" sz="1000" dirty="0">
              <a:solidFill>
                <a:schemeClr val="accent2">
                  <a:lumMod val="75000"/>
                </a:schemeClr>
              </a:solidFill>
              <a:latin typeface="Arial Black" pitchFamily="34" charset="0"/>
            </a:endParaRPr>
          </a:p>
          <a:p>
            <a:pPr>
              <a:defRPr/>
            </a:pPr>
            <a:endParaRPr lang="en-US" sz="1000" dirty="0">
              <a:solidFill>
                <a:schemeClr val="accent2">
                  <a:lumMod val="75000"/>
                </a:schemeClr>
              </a:solidFill>
              <a:latin typeface="Arial Black" pitchFamily="34" charset="0"/>
            </a:endParaRPr>
          </a:p>
          <a:p>
            <a:pPr>
              <a:defRPr/>
            </a:pPr>
            <a:endParaRPr lang="en-US" sz="800" dirty="0">
              <a:solidFill>
                <a:schemeClr val="accent2">
                  <a:lumMod val="75000"/>
                </a:schemeClr>
              </a:solidFill>
              <a:latin typeface="Arial Black" pitchFamily="34" charset="0"/>
            </a:endParaRPr>
          </a:p>
          <a:p>
            <a:pPr>
              <a:spcBef>
                <a:spcPts val="600"/>
              </a:spcBef>
              <a:defRPr/>
            </a:pPr>
            <a:r>
              <a:rPr lang="en-US" sz="1000" dirty="0">
                <a:solidFill>
                  <a:schemeClr val="accent2">
                    <a:lumMod val="75000"/>
                  </a:schemeClr>
                </a:solidFill>
                <a:latin typeface="Arial Black" pitchFamily="34" charset="0"/>
              </a:rPr>
              <a:t>NAVY MANTECH </a:t>
            </a:r>
          </a:p>
          <a:p>
            <a:pPr>
              <a:defRPr/>
            </a:pPr>
            <a:r>
              <a:rPr lang="en-US" sz="1000" dirty="0">
                <a:solidFill>
                  <a:schemeClr val="accent2">
                    <a:lumMod val="75000"/>
                  </a:schemeClr>
                </a:solidFill>
                <a:latin typeface="Arial Black" pitchFamily="34" charset="0"/>
              </a:rPr>
              <a:t>POINT OF CONTACT:</a:t>
            </a:r>
          </a:p>
          <a:p>
            <a:pPr>
              <a:defRPr/>
            </a:pPr>
            <a:r>
              <a:rPr lang="en-US" sz="900" b="1" dirty="0"/>
              <a:t>Neil A. Graf</a:t>
            </a:r>
          </a:p>
          <a:p>
            <a:pPr>
              <a:defRPr/>
            </a:pPr>
            <a:r>
              <a:rPr lang="en-US" sz="900" b="1" dirty="0"/>
              <a:t>Navy ManTech Program Lead / Program Officer</a:t>
            </a:r>
          </a:p>
          <a:p>
            <a:pPr>
              <a:defRPr/>
            </a:pPr>
            <a:r>
              <a:rPr lang="en-US" sz="900" b="1" dirty="0">
                <a:hlinkClick r:id="rId3"/>
              </a:rPr>
              <a:t>neil.a.graf.civ@us.navy.mil</a:t>
            </a:r>
            <a:endParaRPr lang="en-US" sz="900" b="1" dirty="0"/>
          </a:p>
          <a:p>
            <a:pPr>
              <a:defRPr/>
            </a:pPr>
            <a:endParaRPr lang="en-US" sz="900" b="1" dirty="0"/>
          </a:p>
          <a:p>
            <a:pPr>
              <a:defRPr/>
            </a:pPr>
            <a:endParaRPr lang="en-US" sz="900" b="1" dirty="0"/>
          </a:p>
        </p:txBody>
      </p:sp>
      <p:sp>
        <p:nvSpPr>
          <p:cNvPr id="30" name="Rectangle 29"/>
          <p:cNvSpPr/>
          <p:nvPr/>
        </p:nvSpPr>
        <p:spPr>
          <a:xfrm>
            <a:off x="248432" y="8961255"/>
            <a:ext cx="6818337" cy="215444"/>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defRPr/>
            </a:pPr>
            <a:r>
              <a:rPr lang="en-US" sz="800" b="1" dirty="0">
                <a:latin typeface="Arial" panose="020B0604020202020204" pitchFamily="34" charset="0"/>
                <a:cs typeface="Arial" panose="020B0604020202020204" pitchFamily="34" charset="0"/>
              </a:rPr>
              <a:t>DISTRIBUTION A. Approved for public release. Distribution is unlimited. DCN# 0543-545-23		1 of 2</a:t>
            </a:r>
            <a:endParaRPr lang="en-US" sz="800" b="1" dirty="0"/>
          </a:p>
        </p:txBody>
      </p:sp>
      <p:grpSp>
        <p:nvGrpSpPr>
          <p:cNvPr id="5" name="Group 4"/>
          <p:cNvGrpSpPr/>
          <p:nvPr/>
        </p:nvGrpSpPr>
        <p:grpSpPr>
          <a:xfrm>
            <a:off x="823120" y="5408077"/>
            <a:ext cx="824178" cy="822960"/>
            <a:chOff x="1766491" y="4058634"/>
            <a:chExt cx="824178" cy="822960"/>
          </a:xfrm>
        </p:grpSpPr>
        <p:sp>
          <p:nvSpPr>
            <p:cNvPr id="4" name="Oval 3"/>
            <p:cNvSpPr/>
            <p:nvPr/>
          </p:nvSpPr>
          <p:spPr bwMode="auto">
            <a:xfrm>
              <a:off x="1812820" y="4104354"/>
              <a:ext cx="731520" cy="731520"/>
            </a:xfrm>
            <a:prstGeom prst="ellipse">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66788" rtl="0" eaLnBrk="1" fontAlgn="base" latinLnBrk="0" hangingPunct="1">
                <a:lnSpc>
                  <a:spcPct val="100000"/>
                </a:lnSpc>
                <a:spcBef>
                  <a:spcPct val="0"/>
                </a:spcBef>
                <a:spcAft>
                  <a:spcPct val="0"/>
                </a:spcAft>
                <a:buClrTx/>
                <a:buSzTx/>
                <a:buFontTx/>
                <a:buNone/>
                <a:tabLst/>
              </a:pPr>
              <a:endParaRPr kumimoji="0" lang="en-US" sz="1900" b="0" i="0" u="none" strike="noStrike" cap="none" normalizeH="0" baseline="0">
                <a:ln>
                  <a:noFill/>
                </a:ln>
                <a:solidFill>
                  <a:schemeClr val="tx1"/>
                </a:solidFill>
                <a:effectLst/>
                <a:latin typeface="Arial" charset="0"/>
              </a:endParaRPr>
            </a:p>
          </p:txBody>
        </p:sp>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66491" y="4058634"/>
              <a:ext cx="824178" cy="822960"/>
            </a:xfrm>
            <a:prstGeom prst="rect">
              <a:avLst/>
            </a:prstGeom>
          </p:spPr>
        </p:pic>
      </p:grpSp>
      <p:pic>
        <p:nvPicPr>
          <p:cNvPr id="6" name="Picture 5"/>
          <p:cNvPicPr>
            <a:picLocks noChangeAspect="1"/>
          </p:cNvPicPr>
          <p:nvPr/>
        </p:nvPicPr>
        <p:blipFill>
          <a:blip r:embed="rId5" cstate="print">
            <a:clrChange>
              <a:clrFrom>
                <a:srgbClr val="000000"/>
              </a:clrFrom>
              <a:clrTo>
                <a:srgbClr val="000000">
                  <a:alpha val="0"/>
                </a:srgbClr>
              </a:clrTo>
            </a:clrChange>
            <a:extLst>
              <a:ext uri="{28A0092B-C50C-407E-A947-70E740481C1C}">
                <a14:useLocalDpi xmlns:a14="http://schemas.microsoft.com/office/drawing/2010/main" val="0"/>
              </a:ext>
            </a:extLst>
          </a:blip>
          <a:stretch>
            <a:fillRect/>
          </a:stretch>
        </p:blipFill>
        <p:spPr>
          <a:xfrm>
            <a:off x="795688" y="6715073"/>
            <a:ext cx="822960" cy="822960"/>
          </a:xfrm>
          <a:prstGeom prst="rect">
            <a:avLst/>
          </a:prstGeom>
        </p:spPr>
      </p:pic>
      <p:pic>
        <p:nvPicPr>
          <p:cNvPr id="20" name="Picture 19" descr="A picture containing logo&#10;&#10;Description automatically generated">
            <a:extLst>
              <a:ext uri="{FF2B5EF4-FFF2-40B4-BE49-F238E27FC236}">
                <a16:creationId xmlns:a16="http://schemas.microsoft.com/office/drawing/2014/main" id="{64427120-1B77-7505-FC29-EE83C7B43BF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23120" y="2929797"/>
            <a:ext cx="822960" cy="822960"/>
          </a:xfrm>
          <a:prstGeom prst="rect">
            <a:avLst/>
          </a:prstGeom>
        </p:spPr>
      </p:pic>
      <p:pic>
        <p:nvPicPr>
          <p:cNvPr id="9" name="Picture 8" descr="Logo&#10;&#10;Description automatically generated">
            <a:extLst>
              <a:ext uri="{FF2B5EF4-FFF2-40B4-BE49-F238E27FC236}">
                <a16:creationId xmlns:a16="http://schemas.microsoft.com/office/drawing/2014/main" id="{B7E83C35-0CC8-D548-9A3F-6D190D50F7B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23120" y="4164400"/>
            <a:ext cx="822960" cy="82296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5" name="Text Box 17"/>
          <p:cNvSpPr txBox="1">
            <a:spLocks noChangeArrowheads="1"/>
          </p:cNvSpPr>
          <p:nvPr/>
        </p:nvSpPr>
        <p:spPr bwMode="auto">
          <a:xfrm>
            <a:off x="2139949" y="531293"/>
            <a:ext cx="4987925" cy="590042"/>
          </a:xfrm>
          <a:prstGeom prst="rect">
            <a:avLst/>
          </a:prstGeom>
          <a:noFill/>
          <a:ln w="9525">
            <a:noFill/>
            <a:miter lim="800000"/>
            <a:headEnd/>
            <a:tailEnd/>
          </a:ln>
          <a:effectLst>
            <a:outerShdw dist="17961" dir="2700000" algn="ctr" rotWithShape="0">
              <a:srgbClr val="4D4D4D"/>
            </a:outerShdw>
          </a:effectLst>
        </p:spPr>
        <p:txBody>
          <a:bodyPr wrap="square" lIns="96655" tIns="48328" rIns="96655" bIns="48328">
            <a:spAutoFit/>
          </a:bodyPr>
          <a:lstStyle/>
          <a:p>
            <a:pPr lvl="0" algn="ctr" defTabSz="966788">
              <a:defRPr/>
            </a:pPr>
            <a:r>
              <a:rPr lang="en-US" sz="1600" dirty="0">
                <a:solidFill>
                  <a:srgbClr val="FFFFFF"/>
                </a:solidFill>
                <a:latin typeface="Arial Black" pitchFamily="34" charset="0"/>
                <a:cs typeface="Arial" charset="0"/>
              </a:rPr>
              <a:t>Navy Manufacturing Technology Program Significantly Impacts Aircraft Affordability</a:t>
            </a:r>
          </a:p>
        </p:txBody>
      </p:sp>
      <p:sp>
        <p:nvSpPr>
          <p:cNvPr id="11" name="Rectangle 10"/>
          <p:cNvSpPr/>
          <p:nvPr/>
        </p:nvSpPr>
        <p:spPr>
          <a:xfrm>
            <a:off x="187325" y="198452"/>
            <a:ext cx="6875561" cy="261610"/>
          </a:xfrm>
          <a:prstGeom prst="rect">
            <a:avLst/>
          </a:prstGeom>
        </p:spPr>
        <p:txBody>
          <a:bodyPr wrap="square">
            <a:spAutoFit/>
          </a:bodyPr>
          <a:lstStyle/>
          <a:p>
            <a:pPr lvl="0" defTabSz="966788">
              <a:defRPr/>
            </a:pPr>
            <a:r>
              <a:rPr lang="en-US" sz="1100" b="1" dirty="0">
                <a:solidFill>
                  <a:srgbClr val="333399">
                    <a:lumMod val="75000"/>
                  </a:srgbClr>
                </a:solidFill>
              </a:rPr>
              <a:t>Code 332 </a:t>
            </a:r>
            <a:r>
              <a:rPr lang="en-US" sz="1100" b="1" dirty="0">
                <a:solidFill>
                  <a:schemeClr val="accent2">
                    <a:lumMod val="75000"/>
                  </a:schemeClr>
                </a:solidFill>
              </a:rPr>
              <a:t>– </a:t>
            </a:r>
            <a:r>
              <a:rPr lang="fr-FR" sz="1100" b="1" dirty="0">
                <a:solidFill>
                  <a:schemeClr val="accent2">
                    <a:lumMod val="75000"/>
                  </a:schemeClr>
                </a:solidFill>
              </a:rPr>
              <a:t>Advanced Naval Materials &amp; </a:t>
            </a:r>
            <a:r>
              <a:rPr lang="fr-FR" sz="1100" b="1" dirty="0" err="1">
                <a:solidFill>
                  <a:schemeClr val="accent2">
                    <a:lumMod val="75000"/>
                  </a:schemeClr>
                </a:solidFill>
              </a:rPr>
              <a:t>Systems</a:t>
            </a:r>
            <a:r>
              <a:rPr lang="fr-FR" sz="1100" b="1" dirty="0">
                <a:solidFill>
                  <a:schemeClr val="accent2">
                    <a:lumMod val="75000"/>
                  </a:schemeClr>
                </a:solidFill>
              </a:rPr>
              <a:t> Division</a:t>
            </a:r>
            <a:endParaRPr kumimoji="0" lang="en-US" sz="1100" b="1" i="0" u="none" strike="noStrike" kern="1200" cap="none" spc="0" normalizeH="0" baseline="0" noProof="0" dirty="0">
              <a:ln>
                <a:noFill/>
              </a:ln>
              <a:solidFill>
                <a:srgbClr val="333399">
                  <a:lumMod val="75000"/>
                </a:srgbClr>
              </a:solidFill>
              <a:effectLst/>
              <a:uLnTx/>
              <a:uFillTx/>
              <a:latin typeface="Arial" charset="0"/>
              <a:ea typeface="+mn-ea"/>
              <a:cs typeface="+mn-cs"/>
            </a:endParaRPr>
          </a:p>
        </p:txBody>
      </p:sp>
      <p:sp>
        <p:nvSpPr>
          <p:cNvPr id="14" name="Rectangle 13"/>
          <p:cNvSpPr/>
          <p:nvPr/>
        </p:nvSpPr>
        <p:spPr>
          <a:xfrm>
            <a:off x="2541488" y="1590165"/>
            <a:ext cx="4521398" cy="7802136"/>
          </a:xfrm>
          <a:prstGeom prst="rect">
            <a:avLst/>
          </a:prstGeom>
          <a:ln>
            <a:noFill/>
          </a:ln>
        </p:spPr>
        <p:txBody>
          <a:bodyPr wrap="square" lIns="0" tIns="0" rIns="0" bIns="0">
            <a:spAutoFit/>
          </a:bodyPr>
          <a:lstStyle/>
          <a:p>
            <a:pPr>
              <a:buClr>
                <a:srgbClr val="002060"/>
              </a:buClr>
              <a:defRPr/>
            </a:pPr>
            <a:r>
              <a:rPr lang="en-US" sz="1000" b="1" dirty="0" err="1">
                <a:latin typeface="Arial" panose="020B0604020202020204" pitchFamily="34" charset="0"/>
                <a:cs typeface="Arial" panose="020B0604020202020204" pitchFamily="34" charset="0"/>
              </a:rPr>
              <a:t>EOTS</a:t>
            </a:r>
            <a:r>
              <a:rPr lang="en-US" sz="1000" b="1" dirty="0">
                <a:latin typeface="Arial" panose="020B0604020202020204" pitchFamily="34" charset="0"/>
                <a:cs typeface="Arial" panose="020B0604020202020204" pitchFamily="34" charset="0"/>
              </a:rPr>
              <a:t> Producibility Improvements Save $241.0M for F-35</a:t>
            </a:r>
          </a:p>
          <a:p>
            <a:pPr lvl="0">
              <a:defRPr/>
            </a:pPr>
            <a:r>
              <a:rPr lang="en-US" sz="900" dirty="0">
                <a:solidFill>
                  <a:srgbClr val="000000"/>
                </a:solidFill>
              </a:rPr>
              <a:t>The Electro-Optics Center (EOC) conducted projects executed under multiple phases  that are significantly improving the affordability of the F-35 Lightning II Electro-Optical Targeting System (EOTS). EOTS is a high-performance, lightweight, multi-functional system for precision air-to-air and air-to-surface targeting that provides high-resolution imagery, automatic tracking, infrared search-and-track, laser designation with range finding, and laser spot tracking at greatly increased standoff ranges. Funded by the Air Force, Navy, and Defense-Wide Manufacturing Science &amp; Technology Program, the </a:t>
            </a:r>
            <a:r>
              <a:rPr lang="en-US" sz="900" dirty="0" err="1">
                <a:solidFill>
                  <a:srgbClr val="000000"/>
                </a:solidFill>
              </a:rPr>
              <a:t>EOTS</a:t>
            </a:r>
            <a:r>
              <a:rPr lang="en-US" sz="900" dirty="0">
                <a:solidFill>
                  <a:srgbClr val="000000"/>
                </a:solidFill>
              </a:rPr>
              <a:t> efforts have optimized manufacturing processes for F-35 infrared components, including the integrated Dewar cooler (IDC) and the focal-plane array (</a:t>
            </a:r>
            <a:r>
              <a:rPr lang="en-US" sz="900" dirty="0" err="1">
                <a:solidFill>
                  <a:srgbClr val="000000"/>
                </a:solidFill>
              </a:rPr>
              <a:t>FPA</a:t>
            </a:r>
            <a:r>
              <a:rPr lang="en-US" sz="900" dirty="0">
                <a:solidFill>
                  <a:srgbClr val="000000"/>
                </a:solidFill>
              </a:rPr>
              <a:t>). Specifically, </a:t>
            </a:r>
            <a:r>
              <a:rPr lang="en-US" sz="900" dirty="0" err="1">
                <a:solidFill>
                  <a:srgbClr val="000000"/>
                </a:solidFill>
              </a:rPr>
              <a:t>EOC’s</a:t>
            </a:r>
            <a:r>
              <a:rPr lang="en-US" sz="900" dirty="0">
                <a:solidFill>
                  <a:srgbClr val="000000"/>
                </a:solidFill>
              </a:rPr>
              <a:t> phase 5 effort d</a:t>
            </a:r>
            <a:r>
              <a:rPr lang="en-US" sz="900" dirty="0">
                <a:latin typeface="Arial" panose="020B0604020202020204" pitchFamily="34" charset="0"/>
                <a:cs typeface="Arial" panose="020B0604020202020204" pitchFamily="34" charset="0"/>
              </a:rPr>
              <a:t>eveloped and implemented a batch manufacturing process (die-to-carrier) at the </a:t>
            </a:r>
            <a:r>
              <a:rPr lang="en-US" sz="900" dirty="0" err="1">
                <a:latin typeface="Arial" panose="020B0604020202020204" pitchFamily="34" charset="0"/>
                <a:cs typeface="Arial" panose="020B0604020202020204" pitchFamily="34" charset="0"/>
              </a:rPr>
              <a:t>FPA</a:t>
            </a:r>
            <a:r>
              <a:rPr lang="en-US" sz="900" dirty="0">
                <a:latin typeface="Arial" panose="020B0604020202020204" pitchFamily="34" charset="0"/>
                <a:cs typeface="Arial" panose="020B0604020202020204" pitchFamily="34" charset="0"/>
              </a:rPr>
              <a:t> level that significantly lowers manufacturing costs and an automated lower vacuum assembly test station within the IDC assembly manufacturing line to streamline and automate the lower vacuum assembly screen test. Phase 5 introduced die carrier processing and testing automation that significantly reduces manufacturing costs and enables the F-35 Program to more easily achieve its build rates. Implementation occurred at Santa Barbara </a:t>
            </a:r>
            <a:r>
              <a:rPr lang="en-US" sz="900" dirty="0" err="1">
                <a:latin typeface="Arial" panose="020B0604020202020204" pitchFamily="34" charset="0"/>
                <a:cs typeface="Arial" panose="020B0604020202020204" pitchFamily="34" charset="0"/>
              </a:rPr>
              <a:t>Focalplane</a:t>
            </a:r>
            <a:r>
              <a:rPr lang="en-US" sz="900" dirty="0">
                <a:latin typeface="Arial" panose="020B0604020202020204" pitchFamily="34" charset="0"/>
                <a:cs typeface="Arial" panose="020B0604020202020204" pitchFamily="34" charset="0"/>
              </a:rPr>
              <a:t> in FY23. This streamlined manufacturing process for </a:t>
            </a:r>
            <a:r>
              <a:rPr lang="en-US" sz="900" dirty="0" err="1">
                <a:latin typeface="Arial" panose="020B0604020202020204" pitchFamily="34" charset="0"/>
                <a:cs typeface="Arial" panose="020B0604020202020204" pitchFamily="34" charset="0"/>
              </a:rPr>
              <a:t>EOTS</a:t>
            </a:r>
            <a:r>
              <a:rPr lang="en-US" sz="900" dirty="0">
                <a:latin typeface="Arial" panose="020B0604020202020204" pitchFamily="34" charset="0"/>
                <a:cs typeface="Arial" panose="020B0604020202020204" pitchFamily="34" charset="0"/>
              </a:rPr>
              <a:t> production lines will provide savings estimated at more than $8.0K per aircraft or approximately $19.0M for F-35 Program. Total savings for the six phases are estimated at $241.0M for the F-35 Program. </a:t>
            </a:r>
          </a:p>
          <a:p>
            <a:pPr lvl="0">
              <a:defRPr/>
            </a:pPr>
            <a:endParaRPr lang="en-US" sz="900" dirty="0">
              <a:solidFill>
                <a:srgbClr val="000000"/>
              </a:solidFill>
            </a:endParaRPr>
          </a:p>
          <a:p>
            <a:pPr lvl="0">
              <a:defRPr/>
            </a:pPr>
            <a:r>
              <a:rPr lang="en-US" sz="1000" b="1" dirty="0">
                <a:solidFill>
                  <a:srgbClr val="000000"/>
                </a:solidFill>
              </a:rPr>
              <a:t>CH-53K </a:t>
            </a:r>
            <a:r>
              <a:rPr lang="en-US" sz="1000" b="1" dirty="0" err="1">
                <a:solidFill>
                  <a:srgbClr val="000000"/>
                </a:solidFill>
              </a:rPr>
              <a:t>Flexbeam</a:t>
            </a:r>
            <a:r>
              <a:rPr lang="en-US" sz="1000" b="1" dirty="0">
                <a:solidFill>
                  <a:srgbClr val="000000"/>
                </a:solidFill>
              </a:rPr>
              <a:t> Automation Will Save $78.3M for CH-53K</a:t>
            </a:r>
          </a:p>
          <a:p>
            <a:pPr lvl="0">
              <a:defRPr/>
            </a:pPr>
            <a:r>
              <a:rPr lang="en-US" sz="900" dirty="0">
                <a:solidFill>
                  <a:srgbClr val="000000"/>
                </a:solidFill>
              </a:rPr>
              <a:t>Existing CH-53K tail rotor blade </a:t>
            </a:r>
            <a:r>
              <a:rPr lang="en-US" sz="900" dirty="0" err="1">
                <a:solidFill>
                  <a:srgbClr val="000000"/>
                </a:solidFill>
              </a:rPr>
              <a:t>flexbeams</a:t>
            </a:r>
            <a:r>
              <a:rPr lang="en-US" sz="900" dirty="0">
                <a:solidFill>
                  <a:srgbClr val="000000"/>
                </a:solidFill>
              </a:rPr>
              <a:t> are expensive to manufacture and are predominately built using a manual lay-up process. Each </a:t>
            </a:r>
            <a:r>
              <a:rPr lang="en-US" sz="900" dirty="0" err="1">
                <a:solidFill>
                  <a:srgbClr val="000000"/>
                </a:solidFill>
              </a:rPr>
              <a:t>flexbeam</a:t>
            </a:r>
            <a:r>
              <a:rPr lang="en-US" sz="900" dirty="0">
                <a:solidFill>
                  <a:srgbClr val="000000"/>
                </a:solidFill>
              </a:rPr>
              <a:t> consists of several</a:t>
            </a:r>
          </a:p>
          <a:p>
            <a:pPr lvl="0">
              <a:defRPr/>
            </a:pPr>
            <a:r>
              <a:rPr lang="en-US" sz="900" dirty="0">
                <a:solidFill>
                  <a:srgbClr val="000000"/>
                </a:solidFill>
              </a:rPr>
              <a:t>hundred individual plies that are stacked by hand. Current process inefficiencies</a:t>
            </a:r>
          </a:p>
          <a:p>
            <a:pPr lvl="0">
              <a:defRPr/>
            </a:pPr>
            <a:r>
              <a:rPr lang="en-US" sz="900" dirty="0">
                <a:solidFill>
                  <a:srgbClr val="000000"/>
                </a:solidFill>
              </a:rPr>
              <a:t>include significant labor for manual debulking, raw material waste, ply kitting /</a:t>
            </a:r>
          </a:p>
          <a:p>
            <a:pPr lvl="0">
              <a:defRPr/>
            </a:pPr>
            <a:r>
              <a:rPr lang="en-US" sz="900" dirty="0">
                <a:solidFill>
                  <a:srgbClr val="000000"/>
                </a:solidFill>
              </a:rPr>
              <a:t>interim kit storage and transfer, and manual layup. This Composites Manufacturing Technology Center (CMTC) project developed, built, and validated a fully automated manufacturing cell to cut, laminate, and debulk the plies necessary to layup a complete </a:t>
            </a:r>
            <a:r>
              <a:rPr lang="en-US" sz="900" dirty="0" err="1">
                <a:solidFill>
                  <a:srgbClr val="000000"/>
                </a:solidFill>
              </a:rPr>
              <a:t>flexbeam</a:t>
            </a:r>
            <a:r>
              <a:rPr lang="en-US" sz="900" dirty="0">
                <a:solidFill>
                  <a:srgbClr val="000000"/>
                </a:solidFill>
              </a:rPr>
              <a:t>. The project demonstrated </a:t>
            </a:r>
            <a:r>
              <a:rPr kumimoji="0" lang="en-US" sz="9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layup of full-scale CH-53K </a:t>
            </a:r>
            <a:r>
              <a:rPr kumimoji="0" lang="en-US" sz="900" b="0" i="0" u="none" strike="noStrike" kern="1200" cap="none" spc="0" normalizeH="0" baseline="0" noProof="0" dirty="0" err="1">
                <a:ln>
                  <a:noFill/>
                </a:ln>
                <a:effectLst/>
                <a:uLnTx/>
                <a:uFillTx/>
                <a:latin typeface="Arial" panose="020B0604020202020204" pitchFamily="34" charset="0"/>
                <a:ea typeface="+mn-ea"/>
                <a:cs typeface="Arial" panose="020B0604020202020204" pitchFamily="34" charset="0"/>
              </a:rPr>
              <a:t>flexbeams</a:t>
            </a:r>
            <a:r>
              <a:rPr kumimoji="0" lang="en-US" sz="9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including automated debulk and pick and place for improved process control and repeatability. The manufacturing cell provides life-cycle affordability, greater than 50 percent reduction in touch labor, and increased throughput and production capacity. </a:t>
            </a:r>
            <a:r>
              <a:rPr lang="en-US" sz="900" dirty="0">
                <a:latin typeface="Arial" panose="020B0604020202020204" pitchFamily="34" charset="0"/>
                <a:cs typeface="Arial" panose="020B0604020202020204" pitchFamily="34" charset="0"/>
              </a:rPr>
              <a:t>Implementation is planned at Sikorsky in FY25. Savings for the CH-53K program are estimated at $78.3M over 160 aircraft and more that 2,300 replenishment spares. In addition, the project received a 2023 Defense Manufacturing Technology Achievement Award.</a:t>
            </a:r>
            <a:endParaRPr kumimoji="0" lang="en-US" sz="900" i="0"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a:defRPr/>
            </a:pPr>
            <a:endParaRPr lang="en-US" sz="900" b="1" dirty="0">
              <a:solidFill>
                <a:srgbClr val="000000"/>
              </a:solidFill>
            </a:endParaRPr>
          </a:p>
          <a:p>
            <a:pPr>
              <a:defRPr/>
            </a:pPr>
            <a:r>
              <a:rPr lang="en-US" sz="1000" b="1" dirty="0">
                <a:solidFill>
                  <a:srgbClr val="000000"/>
                </a:solidFill>
              </a:rPr>
              <a:t>Navy ManTech Increases MQ-25A Mission Capability</a:t>
            </a:r>
          </a:p>
          <a:p>
            <a:pPr>
              <a:defRPr/>
            </a:pPr>
            <a:r>
              <a:rPr lang="en-US" sz="900" dirty="0">
                <a:solidFill>
                  <a:srgbClr val="000000"/>
                </a:solidFill>
              </a:rPr>
              <a:t>The unmanned MQ-25 flight vehicle extends combat range of deployed F/A-18 Super Hornet, EA-18G Growler, and F-35C fighters through its refueling capability and opens additional mission readiness opportunities for tactical aircraft, which were previously encumbered with refueling missions. Maturing manufacturing technologies and design concepts to reduce the MQ-25 airframe weight, enabling additional fuel available for offload and maximize this capability, are priorities. The MQ-25 exhaust nozzle was identified as having significant weight-savings opportunities. The Composites Manufacturing Technology Center (CMTC) developed and validated a lightweight exhaust nozzle through investigation and analysis of alternate materials and designs, concluding with a full-scale demonstration. The primary benefit resulting from a material change and associated redesign of the exhaust nozzle is the airframe weight reduction, allowing for increased mission capability. Additional benefits include the potential for a reduction in lead time and estimated savings of $400K per aircraft. It is anticipated that design activity could occur in parallel to this Navy ManTech project to accelerate technology insertion, which is expected to be as early as FY2027. </a:t>
            </a:r>
          </a:p>
          <a:p>
            <a:pPr>
              <a:defRPr/>
            </a:pPr>
            <a:endParaRPr lang="en-US" sz="900" dirty="0">
              <a:solidFill>
                <a:srgbClr val="000000"/>
              </a:solidFill>
            </a:endParaRPr>
          </a:p>
        </p:txBody>
      </p:sp>
      <p:sp>
        <p:nvSpPr>
          <p:cNvPr id="15" name="TextBox 14"/>
          <p:cNvSpPr txBox="1"/>
          <p:nvPr/>
        </p:nvSpPr>
        <p:spPr>
          <a:xfrm>
            <a:off x="337834" y="2560433"/>
            <a:ext cx="2078019" cy="6509474"/>
          </a:xfrm>
          <a:prstGeom prst="rect">
            <a:avLst/>
          </a:prstGeom>
          <a:noFill/>
        </p:spPr>
        <p:txBody>
          <a:bodyPr wrap="square">
            <a:spAutoFit/>
          </a:bodyPr>
          <a:lstStyle/>
          <a:p>
            <a:pPr lvl="0">
              <a:defRPr/>
            </a:pPr>
            <a:r>
              <a:rPr lang="en-US" sz="1000" dirty="0">
                <a:solidFill>
                  <a:srgbClr val="333399">
                    <a:lumMod val="75000"/>
                  </a:srgbClr>
                </a:solidFill>
                <a:latin typeface="Arial Black" pitchFamily="34" charset="0"/>
              </a:rPr>
              <a:t>F-35 LIGHTNING II AIRCRAFT </a:t>
            </a:r>
          </a:p>
          <a:p>
            <a:pPr lvl="0">
              <a:defRPr/>
            </a:pPr>
            <a:endParaRPr lang="en-US" sz="900" dirty="0">
              <a:solidFill>
                <a:srgbClr val="000000"/>
              </a:solidFill>
            </a:endParaRPr>
          </a:p>
          <a:p>
            <a:pPr lvl="0">
              <a:defRPr/>
            </a:pPr>
            <a:endParaRPr lang="en-US" sz="900" dirty="0">
              <a:solidFill>
                <a:srgbClr val="000000"/>
              </a:solidFill>
            </a:endParaRPr>
          </a:p>
          <a:p>
            <a:pPr lvl="0">
              <a:defRPr/>
            </a:pPr>
            <a:endParaRPr lang="en-US" sz="900" dirty="0">
              <a:solidFill>
                <a:srgbClr val="000000"/>
              </a:solidFill>
            </a:endParaRPr>
          </a:p>
          <a:p>
            <a:pPr lvl="0">
              <a:defRPr/>
            </a:pPr>
            <a:endParaRPr lang="en-US" sz="900" dirty="0">
              <a:solidFill>
                <a:srgbClr val="000000"/>
              </a:solidFill>
            </a:endParaRPr>
          </a:p>
          <a:p>
            <a:pPr lvl="0">
              <a:defRPr/>
            </a:pPr>
            <a:endParaRPr lang="en-US" sz="900" dirty="0">
              <a:solidFill>
                <a:srgbClr val="000000"/>
              </a:solidFill>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900" b="0" i="0" u="none" strike="noStrike" kern="1200" cap="none" spc="0" normalizeH="0" baseline="0" noProof="0" dirty="0">
              <a:ln>
                <a:noFill/>
              </a:ln>
              <a:solidFill>
                <a:srgbClr val="000000"/>
              </a:solidFill>
              <a:effectLst/>
              <a:uLnTx/>
              <a:uFillTx/>
              <a:latin typeface="Arial" charset="0"/>
              <a:ea typeface="+mn-ea"/>
              <a:cs typeface="+mn-cs"/>
            </a:endParaRPr>
          </a:p>
          <a:p>
            <a:pPr lvl="0">
              <a:defRPr/>
            </a:pPr>
            <a:endParaRPr lang="en-US" sz="1000" dirty="0">
              <a:solidFill>
                <a:srgbClr val="333399">
                  <a:lumMod val="75000"/>
                </a:srgbClr>
              </a:solidFill>
              <a:latin typeface="Arial Black" pitchFamily="34" charset="0"/>
            </a:endParaRPr>
          </a:p>
          <a:p>
            <a:pPr lvl="0">
              <a:defRPr/>
            </a:pPr>
            <a:endParaRPr lang="en-US" sz="1000" dirty="0">
              <a:solidFill>
                <a:srgbClr val="333399">
                  <a:lumMod val="75000"/>
                </a:srgbClr>
              </a:solidFill>
              <a:latin typeface="Arial Black" pitchFamily="34" charset="0"/>
            </a:endParaRPr>
          </a:p>
          <a:p>
            <a:pPr lvl="0">
              <a:defRPr/>
            </a:pPr>
            <a:r>
              <a:rPr lang="en-US" sz="1000" dirty="0">
                <a:solidFill>
                  <a:srgbClr val="333399">
                    <a:lumMod val="75000"/>
                  </a:srgbClr>
                </a:solidFill>
                <a:latin typeface="Arial Black" pitchFamily="34" charset="0"/>
              </a:rPr>
              <a:t>CH-53K HEAVY LIFT HELICOPTER</a:t>
            </a:r>
          </a:p>
          <a:p>
            <a:pPr lvl="0">
              <a:defRPr/>
            </a:pPr>
            <a:endParaRPr lang="en-US" sz="900" dirty="0">
              <a:solidFill>
                <a:srgbClr val="000000"/>
              </a:solidFill>
            </a:endParaRPr>
          </a:p>
          <a:p>
            <a:pPr lvl="0">
              <a:defRPr/>
            </a:pPr>
            <a:endParaRPr lang="en-US" sz="900" dirty="0">
              <a:solidFill>
                <a:srgbClr val="000000"/>
              </a:solidFill>
            </a:endParaRPr>
          </a:p>
          <a:p>
            <a:pPr lvl="0">
              <a:defRPr/>
            </a:pPr>
            <a:endParaRPr lang="en-US" sz="900" dirty="0">
              <a:solidFill>
                <a:srgbClr val="000000"/>
              </a:solidFill>
            </a:endParaRPr>
          </a:p>
          <a:p>
            <a:pPr lvl="0">
              <a:defRPr/>
            </a:pPr>
            <a:endParaRPr lang="en-US" sz="900" dirty="0">
              <a:solidFill>
                <a:srgbClr val="000000"/>
              </a:solidFill>
            </a:endParaRPr>
          </a:p>
          <a:p>
            <a:pPr lvl="0">
              <a:defRPr/>
            </a:pPr>
            <a:endParaRPr lang="en-US" sz="900" dirty="0">
              <a:solidFill>
                <a:srgbClr val="000000"/>
              </a:solidFill>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900" b="0" i="0" u="none" strike="noStrike" kern="1200" cap="none" spc="0" normalizeH="0" baseline="0" noProof="0" dirty="0">
              <a:ln>
                <a:noFill/>
              </a:ln>
              <a:solidFill>
                <a:srgbClr val="000000"/>
              </a:solidFill>
              <a:effectLst/>
              <a:uLnTx/>
              <a:uFillTx/>
              <a:latin typeface="Arial"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000" b="0" i="0" u="none" strike="noStrike" kern="1200" cap="none" spc="-80" normalizeH="0" baseline="0" noProof="0" dirty="0">
              <a:ln>
                <a:noFill/>
              </a:ln>
              <a:solidFill>
                <a:srgbClr val="333399">
                  <a:lumMod val="75000"/>
                </a:srgbClr>
              </a:solidFill>
              <a:effectLst/>
              <a:uLnTx/>
              <a:uFillTx/>
              <a:latin typeface="Arial Black" pitchFamily="3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900" b="0" i="0" u="none" strike="noStrike" kern="1200" cap="none" spc="0" normalizeH="0" baseline="0" noProof="0" dirty="0">
              <a:ln>
                <a:noFill/>
              </a:ln>
              <a:solidFill>
                <a:srgbClr val="000000"/>
              </a:solidFill>
              <a:effectLst/>
              <a:uLnTx/>
              <a:uFillTx/>
              <a:latin typeface="Arial"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900" b="0" i="0" u="none" strike="noStrike" kern="1200" cap="none" spc="0" normalizeH="0" baseline="0" noProof="0" dirty="0">
              <a:ln>
                <a:noFill/>
              </a:ln>
              <a:solidFill>
                <a:srgbClr val="000000"/>
              </a:solidFill>
              <a:effectLst/>
              <a:uLnTx/>
              <a:uFillTx/>
              <a:latin typeface="Arial"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000" b="0" i="0" u="none" strike="noStrike" kern="1200" cap="none" spc="0" normalizeH="0" baseline="0" noProof="0" dirty="0">
              <a:ln>
                <a:noFill/>
              </a:ln>
              <a:solidFill>
                <a:srgbClr val="333399">
                  <a:lumMod val="75000"/>
                </a:srgbClr>
              </a:solidFill>
              <a:effectLst/>
              <a:uLnTx/>
              <a:uFillTx/>
              <a:latin typeface="Arial Black" pitchFamily="3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lang="en-US" sz="1000" dirty="0">
              <a:solidFill>
                <a:srgbClr val="333399">
                  <a:lumMod val="75000"/>
                </a:srgbClr>
              </a:solidFill>
              <a:latin typeface="Arial Black"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000" b="0" i="0" u="none" strike="noStrike" kern="1200" cap="none" spc="0" normalizeH="0" baseline="0" noProof="0" dirty="0">
              <a:ln>
                <a:noFill/>
              </a:ln>
              <a:solidFill>
                <a:srgbClr val="333399">
                  <a:lumMod val="75000"/>
                </a:srgbClr>
              </a:solidFill>
              <a:effectLst/>
              <a:uLnTx/>
              <a:uFillTx/>
              <a:latin typeface="Arial Black" pitchFamily="3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lang="en-US" sz="1000" dirty="0">
              <a:solidFill>
                <a:srgbClr val="333399">
                  <a:lumMod val="75000"/>
                </a:srgbClr>
              </a:solidFill>
              <a:latin typeface="Arial Black"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lang="en-US" sz="1000" dirty="0">
              <a:solidFill>
                <a:srgbClr val="333399">
                  <a:lumMod val="75000"/>
                </a:srgbClr>
              </a:solidFill>
              <a:latin typeface="Arial Black"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000" b="0" i="0" u="none" strike="noStrike" kern="1200" cap="none" spc="0" normalizeH="0" baseline="0" noProof="0" dirty="0">
              <a:ln>
                <a:noFill/>
              </a:ln>
              <a:solidFill>
                <a:srgbClr val="333399">
                  <a:lumMod val="75000"/>
                </a:srgbClr>
              </a:solidFill>
              <a:effectLst/>
              <a:uLnTx/>
              <a:uFillTx/>
              <a:latin typeface="Arial Black" pitchFamily="3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000" b="0" i="0" u="none" strike="noStrike" kern="1200" cap="none" spc="0" normalizeH="0" baseline="0" noProof="0" dirty="0">
              <a:ln>
                <a:noFill/>
              </a:ln>
              <a:solidFill>
                <a:srgbClr val="333399">
                  <a:lumMod val="75000"/>
                </a:srgbClr>
              </a:solidFill>
              <a:effectLst/>
              <a:uLnTx/>
              <a:uFillTx/>
              <a:latin typeface="Arial Black" pitchFamily="3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lang="en-US" sz="1000" dirty="0">
              <a:solidFill>
                <a:srgbClr val="333399">
                  <a:lumMod val="75000"/>
                </a:srgbClr>
              </a:solidFill>
              <a:latin typeface="Arial Black"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000" b="0" i="0" u="none" strike="noStrike" kern="1200" cap="none" spc="0" normalizeH="0" baseline="0" noProof="0" dirty="0">
              <a:ln>
                <a:noFill/>
              </a:ln>
              <a:solidFill>
                <a:srgbClr val="333399">
                  <a:lumMod val="75000"/>
                </a:srgbClr>
              </a:solidFill>
              <a:effectLst/>
              <a:uLnTx/>
              <a:uFillTx/>
              <a:latin typeface="Arial Black" pitchFamily="3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000" b="0" i="0" u="none" strike="noStrike" kern="1200" cap="none" spc="0" normalizeH="0" baseline="0" noProof="0" dirty="0">
              <a:ln>
                <a:noFill/>
              </a:ln>
              <a:solidFill>
                <a:srgbClr val="333399">
                  <a:lumMod val="75000"/>
                </a:srgbClr>
              </a:solidFill>
              <a:effectLst/>
              <a:uLnTx/>
              <a:uFillTx/>
              <a:latin typeface="Arial Black" pitchFamily="3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lang="en-US" sz="1000" dirty="0">
              <a:solidFill>
                <a:srgbClr val="333399">
                  <a:lumMod val="75000"/>
                </a:srgbClr>
              </a:solidFill>
              <a:latin typeface="Arial Black"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000" b="0" i="0" u="none" strike="noStrike" kern="1200" cap="none" spc="0" normalizeH="0" baseline="0" noProof="0" dirty="0">
              <a:ln>
                <a:noFill/>
              </a:ln>
              <a:solidFill>
                <a:srgbClr val="333399">
                  <a:lumMod val="75000"/>
                </a:srgbClr>
              </a:solidFill>
              <a:effectLst/>
              <a:uLnTx/>
              <a:uFillTx/>
              <a:latin typeface="Arial Black" pitchFamily="3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lang="en-US" sz="1000" dirty="0">
              <a:solidFill>
                <a:srgbClr val="333399">
                  <a:lumMod val="75000"/>
                </a:srgbClr>
              </a:solidFill>
              <a:latin typeface="Arial Black"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800" b="0" i="0" u="none" strike="noStrike" kern="1200" cap="none" spc="0" normalizeH="0" baseline="0" noProof="0" dirty="0">
              <a:ln>
                <a:noFill/>
              </a:ln>
              <a:solidFill>
                <a:srgbClr val="333399">
                  <a:lumMod val="75000"/>
                </a:srgbClr>
              </a:solidFill>
              <a:effectLst/>
              <a:uLnTx/>
              <a:uFillTx/>
              <a:latin typeface="Arial Black" pitchFamily="3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00" b="0" i="0" u="none" strike="noStrike" kern="1200" cap="none" spc="0" normalizeH="0" baseline="0" noProof="0" dirty="0">
              <a:ln>
                <a:noFill/>
              </a:ln>
              <a:solidFill>
                <a:srgbClr val="333399">
                  <a:lumMod val="75000"/>
                </a:srgbClr>
              </a:solidFill>
              <a:effectLst/>
              <a:uLnTx/>
              <a:uFillTx/>
              <a:latin typeface="Arial Black" pitchFamily="3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lang="en-US" sz="400" dirty="0">
              <a:solidFill>
                <a:srgbClr val="333399">
                  <a:lumMod val="75000"/>
                </a:srgbClr>
              </a:solidFill>
              <a:latin typeface="Arial Black"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00" b="0" i="0" u="none" strike="noStrike" kern="1200" cap="none" spc="0" normalizeH="0" baseline="0" noProof="0" dirty="0">
              <a:ln>
                <a:noFill/>
              </a:ln>
              <a:solidFill>
                <a:srgbClr val="333399">
                  <a:lumMod val="75000"/>
                </a:srgbClr>
              </a:solidFill>
              <a:effectLst/>
              <a:uLnTx/>
              <a:uFillTx/>
              <a:latin typeface="Arial Black" pitchFamily="3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333399">
                    <a:lumMod val="75000"/>
                  </a:srgbClr>
                </a:solidFill>
                <a:effectLst/>
                <a:uLnTx/>
                <a:uFillTx/>
                <a:latin typeface="Arial Black" pitchFamily="34" charset="0"/>
                <a:ea typeface="+mn-ea"/>
                <a:cs typeface="+mn-cs"/>
              </a:rPr>
              <a:t>NAVY MANTECH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srgbClr val="333399">
                    <a:lumMod val="75000"/>
                  </a:srgbClr>
                </a:solidFill>
                <a:effectLst/>
                <a:uLnTx/>
                <a:uFillTx/>
                <a:latin typeface="Arial Black" pitchFamily="34" charset="0"/>
                <a:ea typeface="+mn-ea"/>
                <a:cs typeface="+mn-cs"/>
              </a:rPr>
              <a:t>POINT OF CONTACT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charset="0"/>
                <a:ea typeface="+mn-ea"/>
                <a:cs typeface="+mn-cs"/>
              </a:rPr>
              <a:t>Neil A. Graf</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charset="0"/>
                <a:ea typeface="+mn-ea"/>
                <a:cs typeface="+mn-cs"/>
              </a:rPr>
              <a:t>Navy ManTech Program Lead / Program Officer</a:t>
            </a:r>
          </a:p>
          <a:p>
            <a:pPr marL="0" marR="0" lvl="0" indent="0" algn="l" defTabSz="914400" rtl="0" eaLnBrk="1" fontAlgn="base" latinLnBrk="0" hangingPunct="1">
              <a:lnSpc>
                <a:spcPct val="100000"/>
              </a:lnSpc>
              <a:spcBef>
                <a:spcPct val="0"/>
              </a:spcBef>
              <a:spcAft>
                <a:spcPct val="0"/>
              </a:spcAft>
              <a:buClrTx/>
              <a:buSzTx/>
              <a:buFontTx/>
              <a:buNone/>
              <a:tabLst/>
              <a:defRPr/>
            </a:pPr>
            <a:r>
              <a:rPr lang="en-US" sz="900" b="1" dirty="0">
                <a:solidFill>
                  <a:srgbClr val="000000"/>
                </a:solidFill>
                <a:hlinkClick r:id="rId3"/>
              </a:rPr>
              <a:t>neil.a.graf.civ@us.navy.mil</a:t>
            </a:r>
            <a:endParaRPr lang="en-US" sz="900" b="1" dirty="0">
              <a:solidFill>
                <a:srgbClr val="000000"/>
              </a:solidFill>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900" b="1" i="0" u="none" strike="noStrike" kern="1200" cap="none" spc="0" normalizeH="0" baseline="0" noProof="0" dirty="0">
              <a:ln>
                <a:noFill/>
              </a:ln>
              <a:solidFill>
                <a:srgbClr val="000000"/>
              </a:solidFill>
              <a:effectLst/>
              <a:uLnTx/>
              <a:uFillTx/>
              <a:latin typeface="Arial" charset="0"/>
              <a:ea typeface="+mn-ea"/>
              <a:cs typeface="+mn-cs"/>
            </a:endParaRPr>
          </a:p>
        </p:txBody>
      </p:sp>
      <p:pic>
        <p:nvPicPr>
          <p:cNvPr id="3" name="Picture 2">
            <a:extLst>
              <a:ext uri="{FF2B5EF4-FFF2-40B4-BE49-F238E27FC236}">
                <a16:creationId xmlns:a16="http://schemas.microsoft.com/office/drawing/2014/main" id="{1CB08A52-0391-42FA-B5C6-832D1C8E7A5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5529" y="3066770"/>
            <a:ext cx="822960" cy="822960"/>
          </a:xfrm>
          <a:prstGeom prst="rect">
            <a:avLst/>
          </a:prstGeom>
        </p:spPr>
      </p:pic>
      <p:pic>
        <p:nvPicPr>
          <p:cNvPr id="4" name="Picture 3">
            <a:extLst>
              <a:ext uri="{FF2B5EF4-FFF2-40B4-BE49-F238E27FC236}">
                <a16:creationId xmlns:a16="http://schemas.microsoft.com/office/drawing/2014/main" id="{4ABE334E-95A2-4684-ABCA-9CF4B7F5968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5529" y="4528435"/>
            <a:ext cx="822960" cy="822960"/>
          </a:xfrm>
          <a:prstGeom prst="rect">
            <a:avLst/>
          </a:prstGeom>
        </p:spPr>
      </p:pic>
      <p:sp>
        <p:nvSpPr>
          <p:cNvPr id="5" name="Rectangle 4">
            <a:extLst>
              <a:ext uri="{FF2B5EF4-FFF2-40B4-BE49-F238E27FC236}">
                <a16:creationId xmlns:a16="http://schemas.microsoft.com/office/drawing/2014/main" id="{2C23BF2F-AFCD-6A3E-62EA-9AAB2E9660D1}"/>
              </a:ext>
            </a:extLst>
          </p:cNvPr>
          <p:cNvSpPr/>
          <p:nvPr/>
        </p:nvSpPr>
        <p:spPr>
          <a:xfrm>
            <a:off x="248432" y="8937402"/>
            <a:ext cx="6818337" cy="215444"/>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defRPr/>
            </a:pPr>
            <a:r>
              <a:rPr lang="en-US" sz="800" b="1" dirty="0">
                <a:latin typeface="Arial" panose="020B0604020202020204" pitchFamily="34" charset="0"/>
                <a:cs typeface="Arial" panose="020B0604020202020204" pitchFamily="34" charset="0"/>
              </a:rPr>
              <a:t>DISTRIBUTION A. Approved for public release. Distribution is unlimited</a:t>
            </a:r>
            <a:r>
              <a:rPr lang="en-US" sz="800" b="1">
                <a:latin typeface="Arial" panose="020B0604020202020204" pitchFamily="34" charset="0"/>
                <a:cs typeface="Arial" panose="020B0604020202020204" pitchFamily="34" charset="0"/>
              </a:rPr>
              <a:t>. DCN# 0543-545-23		</a:t>
            </a:r>
            <a:r>
              <a:rPr lang="en-US" sz="800" b="1" dirty="0">
                <a:latin typeface="Arial" panose="020B0604020202020204" pitchFamily="34" charset="0"/>
                <a:cs typeface="Arial" panose="020B0604020202020204" pitchFamily="34" charset="0"/>
              </a:rPr>
              <a:t>2 of 2</a:t>
            </a:r>
            <a:endParaRPr lang="en-US" sz="800" b="1" dirty="0"/>
          </a:p>
        </p:txBody>
      </p:sp>
    </p:spTree>
    <p:extLst>
      <p:ext uri="{BB962C8B-B14F-4D97-AF65-F5344CB8AC3E}">
        <p14:creationId xmlns:p14="http://schemas.microsoft.com/office/powerpoint/2010/main" val="2123139304"/>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66788" rtl="0" eaLnBrk="1" fontAlgn="base" latinLnBrk="0" hangingPunct="1">
          <a:lnSpc>
            <a:spcPct val="100000"/>
          </a:lnSpc>
          <a:spcBef>
            <a:spcPct val="0"/>
          </a:spcBef>
          <a:spcAft>
            <a:spcPct val="0"/>
          </a:spcAft>
          <a:buClrTx/>
          <a:buSzTx/>
          <a:buFontTx/>
          <a:buNone/>
          <a:tabLst/>
          <a:defRPr kumimoji="0" lang="en-US" sz="1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66788" rtl="0" eaLnBrk="1" fontAlgn="base" latinLnBrk="0" hangingPunct="1">
          <a:lnSpc>
            <a:spcPct val="100000"/>
          </a:lnSpc>
          <a:spcBef>
            <a:spcPct val="0"/>
          </a:spcBef>
          <a:spcAft>
            <a:spcPct val="0"/>
          </a:spcAft>
          <a:buClrTx/>
          <a:buSzTx/>
          <a:buFontTx/>
          <a:buNone/>
          <a:tabLst/>
          <a:defRPr kumimoji="0" lang="en-US" sz="1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66788" rtl="0" eaLnBrk="1" fontAlgn="base" latinLnBrk="0" hangingPunct="1">
          <a:lnSpc>
            <a:spcPct val="100000"/>
          </a:lnSpc>
          <a:spcBef>
            <a:spcPct val="0"/>
          </a:spcBef>
          <a:spcAft>
            <a:spcPct val="0"/>
          </a:spcAft>
          <a:buClrTx/>
          <a:buSzTx/>
          <a:buFontTx/>
          <a:buNone/>
          <a:tabLst/>
          <a:defRPr kumimoji="0" lang="en-US" sz="1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66788" rtl="0" eaLnBrk="1" fontAlgn="base" latinLnBrk="0" hangingPunct="1">
          <a:lnSpc>
            <a:spcPct val="100000"/>
          </a:lnSpc>
          <a:spcBef>
            <a:spcPct val="0"/>
          </a:spcBef>
          <a:spcAft>
            <a:spcPct val="0"/>
          </a:spcAft>
          <a:buClrTx/>
          <a:buSzTx/>
          <a:buFontTx/>
          <a:buNone/>
          <a:tabLst/>
          <a:defRPr kumimoji="0" lang="en-US" sz="1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19fcf24-b5a3-4768-8688-f3ccf55adf13">
      <Terms xmlns="http://schemas.microsoft.com/office/infopath/2007/PartnerControls"/>
    </lcf76f155ced4ddcb4097134ff3c332f>
    <TaxCatchAll xmlns="a94cdab9-b6d1-411c-b43c-cbd3cb385a5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98ED7DC9E1E764EB54EFD225770C6C9" ma:contentTypeVersion="14" ma:contentTypeDescription="Create a new document." ma:contentTypeScope="" ma:versionID="52403e5bba014312475d9b025f153625">
  <xsd:schema xmlns:xsd="http://www.w3.org/2001/XMLSchema" xmlns:xs="http://www.w3.org/2001/XMLSchema" xmlns:p="http://schemas.microsoft.com/office/2006/metadata/properties" xmlns:ns2="a19fcf24-b5a3-4768-8688-f3ccf55adf13" xmlns:ns3="a94cdab9-b6d1-411c-b43c-cbd3cb385a52" targetNamespace="http://schemas.microsoft.com/office/2006/metadata/properties" ma:root="true" ma:fieldsID="57c87db794074a8821e60a50bc4fe925" ns2:_="" ns3:_="">
    <xsd:import namespace="a19fcf24-b5a3-4768-8688-f3ccf55adf13"/>
    <xsd:import namespace="a94cdab9-b6d1-411c-b43c-cbd3cb385a52"/>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ServiceOCR" minOccurs="0"/>
                <xsd:element ref="ns2:MediaServiceObjectDetectorVersions" minOccurs="0"/>
                <xsd:element ref="ns3:SharedWithUsers" minOccurs="0"/>
                <xsd:element ref="ns3:SharedWithDetail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19fcf24-b5a3-4768-8688-f3ccf55adf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acef215b-19b7-4691-95f4-27d2fe62d5df"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94cdab9-b6d1-411c-b43c-cbd3cb385a52"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0ce48f28-6e76-42e6-a087-70ae79461db6}" ma:internalName="TaxCatchAll" ma:showField="CatchAllData" ma:web="a94cdab9-b6d1-411c-b43c-cbd3cb385a52">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7982D13-5612-4250-B872-C370E4DBC548}">
  <ds:schemaRefs>
    <ds:schemaRef ds:uri="http://schemas.microsoft.com/office/2006/metadata/properties"/>
    <ds:schemaRef ds:uri="http://schemas.microsoft.com/office/infopath/2007/PartnerControls"/>
    <ds:schemaRef ds:uri="a19fcf24-b5a3-4768-8688-f3ccf55adf13"/>
    <ds:schemaRef ds:uri="a94cdab9-b6d1-411c-b43c-cbd3cb385a52"/>
  </ds:schemaRefs>
</ds:datastoreItem>
</file>

<file path=customXml/itemProps2.xml><?xml version="1.0" encoding="utf-8"?>
<ds:datastoreItem xmlns:ds="http://schemas.openxmlformats.org/officeDocument/2006/customXml" ds:itemID="{31051417-1B2D-4237-921A-D077CA9F9F2A}">
  <ds:schemaRefs>
    <ds:schemaRef ds:uri="http://schemas.microsoft.com/sharepoint/v3/contenttype/forms"/>
  </ds:schemaRefs>
</ds:datastoreItem>
</file>

<file path=customXml/itemProps3.xml><?xml version="1.0" encoding="utf-8"?>
<ds:datastoreItem xmlns:ds="http://schemas.openxmlformats.org/officeDocument/2006/customXml" ds:itemID="{831E3A9F-A68A-4B9A-A1FC-4E250B69B9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19fcf24-b5a3-4768-8688-f3ccf55adf13"/>
    <ds:schemaRef ds:uri="a94cdab9-b6d1-411c-b43c-cbd3cb385a5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9356</TotalTime>
  <Words>1467</Words>
  <Application>Microsoft Office PowerPoint</Application>
  <PresentationFormat>Custom</PresentationFormat>
  <Paragraphs>103</Paragraphs>
  <Slides>2</Slides>
  <Notes>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vt:i4>
      </vt:variant>
    </vt:vector>
  </HeadingPairs>
  <TitlesOfParts>
    <vt:vector size="7" baseType="lpstr">
      <vt:lpstr>Arial</vt:lpstr>
      <vt:lpstr>Arial Black</vt:lpstr>
      <vt:lpstr>Calibri</vt:lpstr>
      <vt:lpstr>Default Design</vt:lpstr>
      <vt:lpstr>1_Default Design</vt:lpstr>
      <vt:lpstr>PowerPoint Presentation</vt:lpstr>
      <vt:lpstr>PowerPoint Presentation</vt:lpstr>
    </vt:vector>
  </TitlesOfParts>
  <Company>Office of Naval Research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behunel</dc:creator>
  <cp:lastModifiedBy>Piastrelli, Denise CTR (USA)</cp:lastModifiedBy>
  <cp:revision>261</cp:revision>
  <cp:lastPrinted>2024-11-20T11:36:55Z</cp:lastPrinted>
  <dcterms:created xsi:type="dcterms:W3CDTF">2008-07-07T14:26:13Z</dcterms:created>
  <dcterms:modified xsi:type="dcterms:W3CDTF">2025-07-01T14:39:19Z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0x010100998ED7DC9E1E764EB54EFD225770C6C9</vt:lpwstr>
  </property>
</Properties>
</file>